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1"/>
  </p:notesMasterIdLst>
  <p:handoutMasterIdLst>
    <p:handoutMasterId r:id="rId72"/>
  </p:handoutMasterIdLst>
  <p:sldIdLst>
    <p:sldId id="258" r:id="rId3"/>
    <p:sldId id="256" r:id="rId4"/>
    <p:sldId id="289" r:id="rId5"/>
    <p:sldId id="286" r:id="rId6"/>
    <p:sldId id="318" r:id="rId7"/>
    <p:sldId id="363" r:id="rId8"/>
    <p:sldId id="287" r:id="rId9"/>
    <p:sldId id="288" r:id="rId10"/>
    <p:sldId id="366" r:id="rId11"/>
    <p:sldId id="319" r:id="rId12"/>
    <p:sldId id="259" r:id="rId13"/>
    <p:sldId id="322" r:id="rId14"/>
    <p:sldId id="395" r:id="rId15"/>
    <p:sldId id="396" r:id="rId16"/>
    <p:sldId id="397" r:id="rId17"/>
    <p:sldId id="398" r:id="rId18"/>
    <p:sldId id="400" r:id="rId19"/>
    <p:sldId id="399" r:id="rId20"/>
    <p:sldId id="401" r:id="rId21"/>
    <p:sldId id="402" r:id="rId22"/>
    <p:sldId id="326" r:id="rId23"/>
    <p:sldId id="268" r:id="rId24"/>
    <p:sldId id="269" r:id="rId25"/>
    <p:sldId id="330" r:id="rId26"/>
    <p:sldId id="266" r:id="rId27"/>
    <p:sldId id="345" r:id="rId28"/>
    <p:sldId id="280" r:id="rId29"/>
    <p:sldId id="332" r:id="rId30"/>
    <p:sldId id="333" r:id="rId31"/>
    <p:sldId id="334" r:id="rId32"/>
    <p:sldId id="335" r:id="rId33"/>
    <p:sldId id="281" r:id="rId34"/>
    <p:sldId id="282" r:id="rId35"/>
    <p:sldId id="403" r:id="rId36"/>
    <p:sldId id="404" r:id="rId37"/>
    <p:sldId id="405" r:id="rId38"/>
    <p:sldId id="406" r:id="rId39"/>
    <p:sldId id="407" r:id="rId40"/>
    <p:sldId id="271" r:id="rId41"/>
    <p:sldId id="373" r:id="rId42"/>
    <p:sldId id="374" r:id="rId43"/>
    <p:sldId id="375" r:id="rId44"/>
    <p:sldId id="376" r:id="rId45"/>
    <p:sldId id="377" r:id="rId46"/>
    <p:sldId id="378" r:id="rId47"/>
    <p:sldId id="380" r:id="rId48"/>
    <p:sldId id="381" r:id="rId49"/>
    <p:sldId id="372" r:id="rId50"/>
    <p:sldId id="383" r:id="rId51"/>
    <p:sldId id="384" r:id="rId52"/>
    <p:sldId id="385" r:id="rId53"/>
    <p:sldId id="386" r:id="rId54"/>
    <p:sldId id="388" r:id="rId55"/>
    <p:sldId id="382" r:id="rId56"/>
    <p:sldId id="311" r:id="rId57"/>
    <p:sldId id="365" r:id="rId58"/>
    <p:sldId id="274" r:id="rId59"/>
    <p:sldId id="275" r:id="rId60"/>
    <p:sldId id="408" r:id="rId61"/>
    <p:sldId id="409" r:id="rId62"/>
    <p:sldId id="313" r:id="rId63"/>
    <p:sldId id="314" r:id="rId64"/>
    <p:sldId id="316" r:id="rId65"/>
    <p:sldId id="315" r:id="rId66"/>
    <p:sldId id="300" r:id="rId67"/>
    <p:sldId id="301" r:id="rId68"/>
    <p:sldId id="317" r:id="rId69"/>
    <p:sldId id="290" r:id="rId70"/>
  </p:sldIdLst>
  <p:sldSz cx="9144000" cy="6858000" type="screen4x3"/>
  <p:notesSz cx="6858000" cy="91440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09AC"/>
    <a:srgbClr val="EC8741"/>
    <a:srgbClr val="FF3300"/>
    <a:srgbClr val="FF552D"/>
    <a:srgbClr val="E2F0F2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249" autoAdjust="0"/>
  </p:normalViewPr>
  <p:slideViewPr>
    <p:cSldViewPr>
      <p:cViewPr varScale="1">
        <p:scale>
          <a:sx n="109" d="100"/>
          <a:sy n="109" d="100"/>
        </p:scale>
        <p:origin x="17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806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EF0CF0-2065-48EB-B5AD-705CCE8A72A5}" type="doc">
      <dgm:prSet loTypeId="urn:microsoft.com/office/officeart/2005/8/layout/cycle4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80D7EC3-C16D-4F07-8B6E-1153A93E030F}">
      <dgm:prSet phldrT="[Texto]"/>
      <dgm:spPr>
        <a:solidFill>
          <a:srgbClr val="EC8741"/>
        </a:solidFill>
      </dgm:spPr>
      <dgm:t>
        <a:bodyPr/>
        <a:lstStyle/>
        <a:p>
          <a:r>
            <a:rPr lang="ca-ES" noProof="0" dirty="0" smtClean="0"/>
            <a:t>(1) </a:t>
          </a:r>
        </a:p>
        <a:p>
          <a:r>
            <a:rPr lang="ca-ES" noProof="0" dirty="0" smtClean="0"/>
            <a:t>Definir les actuacions a realitzar</a:t>
          </a:r>
          <a:endParaRPr lang="ca-ES" noProof="0" dirty="0"/>
        </a:p>
      </dgm:t>
    </dgm:pt>
    <dgm:pt modelId="{E1ADFCC3-69E6-4FD7-9DA5-34F7114354F7}" type="parTrans" cxnId="{7F26D801-C6A6-47EF-BF19-0FC0433AC2FA}">
      <dgm:prSet/>
      <dgm:spPr/>
      <dgm:t>
        <a:bodyPr/>
        <a:lstStyle/>
        <a:p>
          <a:endParaRPr lang="es-ES"/>
        </a:p>
      </dgm:t>
    </dgm:pt>
    <dgm:pt modelId="{EA500BBE-7C99-4B07-8356-D8278F7F9C60}" type="sibTrans" cxnId="{7F26D801-C6A6-47EF-BF19-0FC0433AC2FA}">
      <dgm:prSet/>
      <dgm:spPr/>
      <dgm:t>
        <a:bodyPr/>
        <a:lstStyle/>
        <a:p>
          <a:endParaRPr lang="es-ES"/>
        </a:p>
      </dgm:t>
    </dgm:pt>
    <dgm:pt modelId="{9ADBC942-2E26-414C-8E98-BC019104DC5C}">
      <dgm:prSet phldrT="[Texto]"/>
      <dgm:spPr>
        <a:solidFill>
          <a:srgbClr val="EC8741"/>
        </a:solidFill>
      </dgm:spPr>
      <dgm:t>
        <a:bodyPr/>
        <a:lstStyle/>
        <a:p>
          <a:pPr algn="ctr"/>
          <a:r>
            <a:rPr lang="ca-ES" noProof="0" dirty="0" smtClean="0"/>
            <a:t>(2) </a:t>
          </a:r>
        </a:p>
        <a:p>
          <a:pPr algn="ctr"/>
          <a:r>
            <a:rPr lang="ca-ES" noProof="0" dirty="0" smtClean="0"/>
            <a:t>per a fer front a les emergències</a:t>
          </a:r>
          <a:endParaRPr lang="ca-ES" noProof="0" dirty="0"/>
        </a:p>
      </dgm:t>
    </dgm:pt>
    <dgm:pt modelId="{C8A45D51-102A-4A21-9D90-A23AA3C805A1}" type="parTrans" cxnId="{AF714F0D-1D19-4167-9653-CCA0CD76EA0B}">
      <dgm:prSet/>
      <dgm:spPr/>
      <dgm:t>
        <a:bodyPr/>
        <a:lstStyle/>
        <a:p>
          <a:endParaRPr lang="es-ES"/>
        </a:p>
      </dgm:t>
    </dgm:pt>
    <dgm:pt modelId="{4D4AC7C0-D948-48D4-9449-402DABE4A6A5}" type="sibTrans" cxnId="{AF714F0D-1D19-4167-9653-CCA0CD76EA0B}">
      <dgm:prSet/>
      <dgm:spPr/>
      <dgm:t>
        <a:bodyPr/>
        <a:lstStyle/>
        <a:p>
          <a:endParaRPr lang="es-ES"/>
        </a:p>
      </dgm:t>
    </dgm:pt>
    <dgm:pt modelId="{33BF51F7-12DC-4918-A20F-204CC38F85BD}">
      <dgm:prSet phldrT="[Texto]"/>
      <dgm:spPr>
        <a:solidFill>
          <a:srgbClr val="EC8741"/>
        </a:solidFill>
      </dgm:spPr>
      <dgm:t>
        <a:bodyPr/>
        <a:lstStyle/>
        <a:p>
          <a:r>
            <a:rPr lang="ca-ES" noProof="0" dirty="0" smtClean="0"/>
            <a:t>(3)</a:t>
          </a:r>
        </a:p>
        <a:p>
          <a:r>
            <a:rPr lang="ca-ES" noProof="0" dirty="0" smtClean="0"/>
            <a:t>amb els mitjans propis</a:t>
          </a:r>
          <a:endParaRPr lang="ca-ES" noProof="0" dirty="0"/>
        </a:p>
      </dgm:t>
    </dgm:pt>
    <dgm:pt modelId="{A20578B5-AF71-4434-8BA7-02D83DAD35A1}" type="parTrans" cxnId="{194F49D1-6B56-453E-8C05-7A29F6265782}">
      <dgm:prSet/>
      <dgm:spPr/>
      <dgm:t>
        <a:bodyPr/>
        <a:lstStyle/>
        <a:p>
          <a:endParaRPr lang="es-ES"/>
        </a:p>
      </dgm:t>
    </dgm:pt>
    <dgm:pt modelId="{601561CB-C8A1-487F-A9FB-F2C32E414030}" type="sibTrans" cxnId="{194F49D1-6B56-453E-8C05-7A29F6265782}">
      <dgm:prSet/>
      <dgm:spPr/>
      <dgm:t>
        <a:bodyPr/>
        <a:lstStyle/>
        <a:p>
          <a:endParaRPr lang="es-ES"/>
        </a:p>
      </dgm:t>
    </dgm:pt>
    <dgm:pt modelId="{F6EFE3DA-0444-4803-A2CC-FD163A12533B}">
      <dgm:prSet phldrT="[Texto]"/>
      <dgm:spPr>
        <a:solidFill>
          <a:srgbClr val="EC8741"/>
        </a:solidFill>
      </dgm:spPr>
      <dgm:t>
        <a:bodyPr/>
        <a:lstStyle/>
        <a:p>
          <a:r>
            <a:rPr lang="ca-ES" noProof="0" dirty="0" smtClean="0"/>
            <a:t> (4)</a:t>
          </a:r>
        </a:p>
        <a:p>
          <a:r>
            <a:rPr lang="ca-ES" noProof="0" dirty="0" smtClean="0"/>
            <a:t>abans de l’arribada de l’ajuda externa</a:t>
          </a:r>
          <a:endParaRPr lang="ca-ES" noProof="0" dirty="0"/>
        </a:p>
      </dgm:t>
    </dgm:pt>
    <dgm:pt modelId="{98AD7E16-C3CA-433B-8125-93F510FDA1E3}" type="parTrans" cxnId="{AF139BE8-2F73-4A05-AADC-8A06F562D5F4}">
      <dgm:prSet/>
      <dgm:spPr/>
      <dgm:t>
        <a:bodyPr/>
        <a:lstStyle/>
        <a:p>
          <a:endParaRPr lang="es-ES"/>
        </a:p>
      </dgm:t>
    </dgm:pt>
    <dgm:pt modelId="{4576F68E-AF48-4D1B-9A5F-569BB21A22EB}" type="sibTrans" cxnId="{AF139BE8-2F73-4A05-AADC-8A06F562D5F4}">
      <dgm:prSet/>
      <dgm:spPr/>
      <dgm:t>
        <a:bodyPr/>
        <a:lstStyle/>
        <a:p>
          <a:endParaRPr lang="es-ES"/>
        </a:p>
      </dgm:t>
    </dgm:pt>
    <dgm:pt modelId="{8AFB36FF-020D-4F93-B8B2-DAA5145A4D21}">
      <dgm:prSet phldrT="[Texto]" custT="1"/>
      <dgm:spPr>
        <a:ln>
          <a:solidFill>
            <a:srgbClr val="EC8741"/>
          </a:solidFill>
        </a:ln>
      </dgm:spPr>
      <dgm:t>
        <a:bodyPr anchor="ctr" anchorCtr="1"/>
        <a:lstStyle/>
        <a:p>
          <a:r>
            <a:rPr lang="ca-ES" sz="1100" noProof="0" dirty="0" smtClean="0"/>
            <a:t>Bombers</a:t>
          </a:r>
          <a:endParaRPr lang="ca-ES" sz="1100" noProof="0" dirty="0"/>
        </a:p>
      </dgm:t>
    </dgm:pt>
    <dgm:pt modelId="{0D929549-5782-47A7-AD9D-8D8C50FA79F8}" type="parTrans" cxnId="{B6CA6E5E-BDD1-4A1C-8A7A-DC5725B4A2E7}">
      <dgm:prSet/>
      <dgm:spPr/>
      <dgm:t>
        <a:bodyPr/>
        <a:lstStyle/>
        <a:p>
          <a:endParaRPr lang="es-ES"/>
        </a:p>
      </dgm:t>
    </dgm:pt>
    <dgm:pt modelId="{DAEDECCD-9802-4E99-B2C9-DC2345BB178B}" type="sibTrans" cxnId="{B6CA6E5E-BDD1-4A1C-8A7A-DC5725B4A2E7}">
      <dgm:prSet/>
      <dgm:spPr/>
      <dgm:t>
        <a:bodyPr/>
        <a:lstStyle/>
        <a:p>
          <a:endParaRPr lang="es-ES"/>
        </a:p>
      </dgm:t>
    </dgm:pt>
    <dgm:pt modelId="{63DA9DB0-6062-4D56-B16F-30187778FA90}">
      <dgm:prSet phldrT="[Texto]" custT="1"/>
      <dgm:spPr>
        <a:ln>
          <a:solidFill>
            <a:srgbClr val="EC8741"/>
          </a:solidFill>
        </a:ln>
      </dgm:spPr>
      <dgm:t>
        <a:bodyPr anchor="ctr" anchorCtr="1"/>
        <a:lstStyle/>
        <a:p>
          <a:endParaRPr lang="ca-ES" sz="1100" noProof="0"/>
        </a:p>
      </dgm:t>
    </dgm:pt>
    <dgm:pt modelId="{993A9B94-CFCD-49F4-A900-2E99D7A9967B}" type="parTrans" cxnId="{46403227-4355-4218-BC7D-A24E5BC2FBEB}">
      <dgm:prSet/>
      <dgm:spPr/>
      <dgm:t>
        <a:bodyPr/>
        <a:lstStyle/>
        <a:p>
          <a:endParaRPr lang="es-ES"/>
        </a:p>
      </dgm:t>
    </dgm:pt>
    <dgm:pt modelId="{F7E9398A-1F2A-4DF9-A977-4B15BD3D6829}" type="sibTrans" cxnId="{46403227-4355-4218-BC7D-A24E5BC2FBEB}">
      <dgm:prSet/>
      <dgm:spPr/>
      <dgm:t>
        <a:bodyPr/>
        <a:lstStyle/>
        <a:p>
          <a:endParaRPr lang="es-ES"/>
        </a:p>
      </dgm:t>
    </dgm:pt>
    <dgm:pt modelId="{F7946C4A-B490-44D0-8965-02189D492454}">
      <dgm:prSet phldrT="[Texto]" custT="1"/>
      <dgm:spPr>
        <a:ln>
          <a:solidFill>
            <a:srgbClr val="EC8741"/>
          </a:solidFill>
        </a:ln>
      </dgm:spPr>
      <dgm:t>
        <a:bodyPr anchor="ctr" anchorCtr="1"/>
        <a:lstStyle/>
        <a:p>
          <a:endParaRPr lang="ca-ES" sz="1100" noProof="0"/>
        </a:p>
      </dgm:t>
    </dgm:pt>
    <dgm:pt modelId="{179C81F6-D6F1-4E23-A724-758521BE1206}" type="parTrans" cxnId="{C76746E5-73D2-4CB6-90F2-7F7800D5A06E}">
      <dgm:prSet/>
      <dgm:spPr/>
      <dgm:t>
        <a:bodyPr/>
        <a:lstStyle/>
        <a:p>
          <a:endParaRPr lang="es-ES"/>
        </a:p>
      </dgm:t>
    </dgm:pt>
    <dgm:pt modelId="{C9AE4337-4581-490B-8310-0C0C6B4E971C}" type="sibTrans" cxnId="{C76746E5-73D2-4CB6-90F2-7F7800D5A06E}">
      <dgm:prSet/>
      <dgm:spPr/>
      <dgm:t>
        <a:bodyPr/>
        <a:lstStyle/>
        <a:p>
          <a:endParaRPr lang="es-ES"/>
        </a:p>
      </dgm:t>
    </dgm:pt>
    <dgm:pt modelId="{5171B3BB-BE6D-4729-A038-0A9179FCBC71}">
      <dgm:prSet phldrT="[Texto]" custT="1"/>
      <dgm:spPr>
        <a:ln>
          <a:solidFill>
            <a:srgbClr val="EC8741"/>
          </a:solidFill>
        </a:ln>
      </dgm:spPr>
      <dgm:t>
        <a:bodyPr anchor="ctr" anchorCtr="1"/>
        <a:lstStyle/>
        <a:p>
          <a:r>
            <a:rPr lang="ca-ES" sz="1100" noProof="0" dirty="0" smtClean="0"/>
            <a:t>Equips d’emergència</a:t>
          </a:r>
          <a:endParaRPr lang="ca-ES" sz="1100" noProof="0" dirty="0"/>
        </a:p>
      </dgm:t>
    </dgm:pt>
    <dgm:pt modelId="{9B8AA1A9-F1A8-4687-8F00-4DFE5BACA3BF}" type="parTrans" cxnId="{40C8BCCC-A93C-49E5-9355-A08071377FEE}">
      <dgm:prSet/>
      <dgm:spPr/>
      <dgm:t>
        <a:bodyPr/>
        <a:lstStyle/>
        <a:p>
          <a:endParaRPr lang="es-ES"/>
        </a:p>
      </dgm:t>
    </dgm:pt>
    <dgm:pt modelId="{C37D503D-042D-4186-963C-0F768BDF16D0}" type="sibTrans" cxnId="{40C8BCCC-A93C-49E5-9355-A08071377FEE}">
      <dgm:prSet/>
      <dgm:spPr/>
      <dgm:t>
        <a:bodyPr/>
        <a:lstStyle/>
        <a:p>
          <a:endParaRPr lang="es-ES"/>
        </a:p>
      </dgm:t>
    </dgm:pt>
    <dgm:pt modelId="{29C823AF-52D2-4BC1-B709-A739B760B4C3}">
      <dgm:prSet phldrT="[Texto]" custT="1"/>
      <dgm:spPr>
        <a:ln>
          <a:solidFill>
            <a:srgbClr val="EC8741"/>
          </a:solidFill>
        </a:ln>
      </dgm:spPr>
      <dgm:t>
        <a:bodyPr anchor="ctr" anchorCtr="1"/>
        <a:lstStyle/>
        <a:p>
          <a:pPr algn="l"/>
          <a:r>
            <a:rPr lang="ca-ES" sz="1100" noProof="0" smtClean="0"/>
            <a:t>Prevenir</a:t>
          </a:r>
          <a:endParaRPr lang="ca-ES" sz="1100" noProof="0"/>
        </a:p>
      </dgm:t>
    </dgm:pt>
    <dgm:pt modelId="{95248578-C5AD-484F-8DB3-91E3FC0537B9}" type="sibTrans" cxnId="{95ABB900-8E39-4DD3-818E-7CADC95321E0}">
      <dgm:prSet/>
      <dgm:spPr/>
      <dgm:t>
        <a:bodyPr/>
        <a:lstStyle/>
        <a:p>
          <a:endParaRPr lang="es-ES"/>
        </a:p>
      </dgm:t>
    </dgm:pt>
    <dgm:pt modelId="{10CC50BF-CC89-49F2-BA98-8CE3B5D556D7}" type="parTrans" cxnId="{95ABB900-8E39-4DD3-818E-7CADC95321E0}">
      <dgm:prSet/>
      <dgm:spPr/>
      <dgm:t>
        <a:bodyPr/>
        <a:lstStyle/>
        <a:p>
          <a:endParaRPr lang="es-ES"/>
        </a:p>
      </dgm:t>
    </dgm:pt>
    <dgm:pt modelId="{AE9B5FFD-B6CE-48EC-A74F-82219D661474}">
      <dgm:prSet phldrT="[Texto]" custT="1"/>
      <dgm:spPr>
        <a:ln>
          <a:solidFill>
            <a:srgbClr val="EC8741"/>
          </a:solidFill>
        </a:ln>
      </dgm:spPr>
      <dgm:t>
        <a:bodyPr anchor="ctr" anchorCtr="1"/>
        <a:lstStyle/>
        <a:p>
          <a:pPr algn="ctr"/>
          <a:r>
            <a:rPr lang="es-ES_tradnl" sz="1100" dirty="0" smtClean="0"/>
            <a:t>Externes</a:t>
          </a:r>
          <a:endParaRPr lang="es-ES" sz="1100" dirty="0"/>
        </a:p>
      </dgm:t>
    </dgm:pt>
    <dgm:pt modelId="{D5CBDCAE-1E28-4BF2-8F84-D8E62CAF7329}" type="parTrans" cxnId="{1419CF89-E4B8-43CA-BF64-74D3C29FD9DD}">
      <dgm:prSet/>
      <dgm:spPr/>
      <dgm:t>
        <a:bodyPr/>
        <a:lstStyle/>
        <a:p>
          <a:endParaRPr lang="es-ES"/>
        </a:p>
      </dgm:t>
    </dgm:pt>
    <dgm:pt modelId="{FB58B4A9-AC1C-41DE-8360-8B0C60B9A2A8}" type="sibTrans" cxnId="{1419CF89-E4B8-43CA-BF64-74D3C29FD9DD}">
      <dgm:prSet/>
      <dgm:spPr/>
      <dgm:t>
        <a:bodyPr/>
        <a:lstStyle/>
        <a:p>
          <a:endParaRPr lang="es-ES"/>
        </a:p>
      </dgm:t>
    </dgm:pt>
    <dgm:pt modelId="{00E0DEED-26CE-4E74-9DC3-2DABBC460345}">
      <dgm:prSet phldrT="[Texto]" custT="1"/>
      <dgm:spPr>
        <a:ln>
          <a:solidFill>
            <a:srgbClr val="EC8741"/>
          </a:solidFill>
        </a:ln>
      </dgm:spPr>
      <dgm:t>
        <a:bodyPr anchor="ctr" anchorCtr="1"/>
        <a:lstStyle/>
        <a:p>
          <a:r>
            <a:rPr lang="ca-ES" sz="1100" noProof="0" dirty="0" smtClean="0"/>
            <a:t>Extintors …</a:t>
          </a:r>
          <a:endParaRPr lang="ca-ES" sz="1100" noProof="0" dirty="0"/>
        </a:p>
      </dgm:t>
    </dgm:pt>
    <dgm:pt modelId="{71FF934D-3CD8-46E2-A743-18E76315E025}" type="parTrans" cxnId="{83B56435-97CB-47FE-8DEA-A81F3C16AEB3}">
      <dgm:prSet/>
      <dgm:spPr/>
      <dgm:t>
        <a:bodyPr/>
        <a:lstStyle/>
        <a:p>
          <a:endParaRPr lang="es-ES"/>
        </a:p>
      </dgm:t>
    </dgm:pt>
    <dgm:pt modelId="{39DA54D3-D44E-4C40-B4AE-C1966119BEDC}" type="sibTrans" cxnId="{83B56435-97CB-47FE-8DEA-A81F3C16AEB3}">
      <dgm:prSet/>
      <dgm:spPr/>
      <dgm:t>
        <a:bodyPr/>
        <a:lstStyle/>
        <a:p>
          <a:endParaRPr lang="es-ES"/>
        </a:p>
      </dgm:t>
    </dgm:pt>
    <dgm:pt modelId="{516C533B-F60A-4BDD-B254-166604B09DE7}">
      <dgm:prSet phldrT="[Texto]" custT="1"/>
      <dgm:spPr>
        <a:ln>
          <a:solidFill>
            <a:srgbClr val="EC8741"/>
          </a:solidFill>
        </a:ln>
      </dgm:spPr>
      <dgm:t>
        <a:bodyPr anchor="ctr" anchorCtr="1"/>
        <a:lstStyle/>
        <a:p>
          <a:r>
            <a:rPr lang="ca-ES" sz="1100" noProof="0" dirty="0" smtClean="0"/>
            <a:t>Policia</a:t>
          </a:r>
          <a:endParaRPr lang="ca-ES" sz="1100" noProof="0" dirty="0"/>
        </a:p>
      </dgm:t>
    </dgm:pt>
    <dgm:pt modelId="{56A15EF5-5395-421C-BD4B-C3F85AB8C79D}" type="parTrans" cxnId="{279423E6-C881-4CBF-83D5-083939928B4E}">
      <dgm:prSet/>
      <dgm:spPr/>
      <dgm:t>
        <a:bodyPr/>
        <a:lstStyle/>
        <a:p>
          <a:endParaRPr lang="es-ES_tradnl"/>
        </a:p>
      </dgm:t>
    </dgm:pt>
    <dgm:pt modelId="{D0F2EF33-13DB-4FF6-98D2-4F6815AA9A04}" type="sibTrans" cxnId="{279423E6-C881-4CBF-83D5-083939928B4E}">
      <dgm:prSet/>
      <dgm:spPr/>
      <dgm:t>
        <a:bodyPr/>
        <a:lstStyle/>
        <a:p>
          <a:endParaRPr lang="es-ES_tradnl"/>
        </a:p>
      </dgm:t>
    </dgm:pt>
    <dgm:pt modelId="{9178F698-2D17-471E-B54F-723F8E8638FB}">
      <dgm:prSet phldrT="[Texto]" custT="1"/>
      <dgm:spPr>
        <a:ln>
          <a:solidFill>
            <a:srgbClr val="EC8741"/>
          </a:solidFill>
        </a:ln>
      </dgm:spPr>
      <dgm:t>
        <a:bodyPr anchor="ctr" anchorCtr="1"/>
        <a:lstStyle/>
        <a:p>
          <a:r>
            <a:rPr lang="ca-ES" sz="1100" noProof="0" dirty="0" smtClean="0"/>
            <a:t>Metges</a:t>
          </a:r>
          <a:endParaRPr lang="ca-ES" sz="1100" noProof="0" dirty="0"/>
        </a:p>
      </dgm:t>
    </dgm:pt>
    <dgm:pt modelId="{2B4166ED-092E-45E7-9F9A-6C3C89694C5C}" type="parTrans" cxnId="{42520589-80D3-4B94-A42F-D77E4C4B21E5}">
      <dgm:prSet/>
      <dgm:spPr/>
      <dgm:t>
        <a:bodyPr/>
        <a:lstStyle/>
        <a:p>
          <a:endParaRPr lang="es-ES_tradnl"/>
        </a:p>
      </dgm:t>
    </dgm:pt>
    <dgm:pt modelId="{D148996E-456B-4744-9CD3-08140AD604C5}" type="sibTrans" cxnId="{42520589-80D3-4B94-A42F-D77E4C4B21E5}">
      <dgm:prSet/>
      <dgm:spPr/>
      <dgm:t>
        <a:bodyPr/>
        <a:lstStyle/>
        <a:p>
          <a:endParaRPr lang="es-ES_tradnl"/>
        </a:p>
      </dgm:t>
    </dgm:pt>
    <dgm:pt modelId="{D917ACEC-CF0D-4022-9F41-8C227469C38E}">
      <dgm:prSet phldrT="[Texto]" custT="1"/>
      <dgm:spPr>
        <a:ln>
          <a:solidFill>
            <a:srgbClr val="EC8741"/>
          </a:solidFill>
        </a:ln>
      </dgm:spPr>
      <dgm:t>
        <a:bodyPr anchor="ctr" anchorCtr="1"/>
        <a:lstStyle/>
        <a:p>
          <a:r>
            <a:rPr lang="ca-ES" sz="1100" noProof="0" smtClean="0"/>
            <a:t>…</a:t>
          </a:r>
          <a:endParaRPr lang="ca-ES" sz="1100" noProof="0"/>
        </a:p>
      </dgm:t>
    </dgm:pt>
    <dgm:pt modelId="{ED7D5F94-C005-445E-A13F-BA6D9FF4B834}" type="parTrans" cxnId="{955E87CE-B89D-4E0A-AFE6-93D3C4793792}">
      <dgm:prSet/>
      <dgm:spPr/>
      <dgm:t>
        <a:bodyPr/>
        <a:lstStyle/>
        <a:p>
          <a:endParaRPr lang="es-ES_tradnl"/>
        </a:p>
      </dgm:t>
    </dgm:pt>
    <dgm:pt modelId="{3564DA8A-4682-4697-BDD8-B6C3637317AD}" type="sibTrans" cxnId="{955E87CE-B89D-4E0A-AFE6-93D3C4793792}">
      <dgm:prSet/>
      <dgm:spPr/>
      <dgm:t>
        <a:bodyPr/>
        <a:lstStyle/>
        <a:p>
          <a:endParaRPr lang="es-ES_tradnl"/>
        </a:p>
      </dgm:t>
    </dgm:pt>
    <dgm:pt modelId="{C2A9FFBD-20CF-44F3-AF21-6FF4F2E72419}">
      <dgm:prSet phldrT="[Texto]" custT="1"/>
      <dgm:spPr>
        <a:ln>
          <a:solidFill>
            <a:srgbClr val="EC8741"/>
          </a:solidFill>
        </a:ln>
      </dgm:spPr>
      <dgm:t>
        <a:bodyPr anchor="ctr" anchorCtr="1"/>
        <a:lstStyle/>
        <a:p>
          <a:pPr algn="ctr"/>
          <a:r>
            <a:rPr lang="es-ES" sz="1100" dirty="0" smtClean="0"/>
            <a:t>Internes</a:t>
          </a:r>
          <a:endParaRPr lang="es-ES" sz="1100" dirty="0"/>
        </a:p>
      </dgm:t>
    </dgm:pt>
    <dgm:pt modelId="{102F50DC-51B3-4477-87EB-8E4935E5C264}" type="parTrans" cxnId="{A723EFD3-73DB-474A-BF3A-C32984ECD2CE}">
      <dgm:prSet/>
      <dgm:spPr/>
      <dgm:t>
        <a:bodyPr/>
        <a:lstStyle/>
        <a:p>
          <a:endParaRPr lang="es-ES_tradnl"/>
        </a:p>
      </dgm:t>
    </dgm:pt>
    <dgm:pt modelId="{34BBF8A2-8DD4-4764-907E-C5C1D1D1DA4C}" type="sibTrans" cxnId="{A723EFD3-73DB-474A-BF3A-C32984ECD2CE}">
      <dgm:prSet/>
      <dgm:spPr/>
      <dgm:t>
        <a:bodyPr/>
        <a:lstStyle/>
        <a:p>
          <a:endParaRPr lang="es-ES_tradnl"/>
        </a:p>
      </dgm:t>
    </dgm:pt>
    <dgm:pt modelId="{80E22E61-6765-4FC5-B824-7C5885D5FE62}">
      <dgm:prSet phldrT="[Texto]" custT="1"/>
      <dgm:spPr>
        <a:ln>
          <a:solidFill>
            <a:srgbClr val="EC8741"/>
          </a:solidFill>
        </a:ln>
      </dgm:spPr>
      <dgm:t>
        <a:bodyPr anchor="ctr" anchorCtr="1"/>
        <a:lstStyle/>
        <a:p>
          <a:pPr algn="ctr"/>
          <a:endParaRPr lang="es-ES" sz="1100" dirty="0"/>
        </a:p>
      </dgm:t>
    </dgm:pt>
    <dgm:pt modelId="{E1E4CF34-83D5-4CE9-B7A7-9BE7E6D51783}" type="parTrans" cxnId="{630E389B-186D-4853-B945-295964F3BA6C}">
      <dgm:prSet/>
      <dgm:spPr/>
      <dgm:t>
        <a:bodyPr/>
        <a:lstStyle/>
        <a:p>
          <a:endParaRPr lang="es-ES_tradnl"/>
        </a:p>
      </dgm:t>
    </dgm:pt>
    <dgm:pt modelId="{E1CD884F-1FA6-4687-BECC-22593F7AA22E}" type="sibTrans" cxnId="{630E389B-186D-4853-B945-295964F3BA6C}">
      <dgm:prSet/>
      <dgm:spPr/>
      <dgm:t>
        <a:bodyPr/>
        <a:lstStyle/>
        <a:p>
          <a:endParaRPr lang="es-ES_tradnl"/>
        </a:p>
      </dgm:t>
    </dgm:pt>
    <dgm:pt modelId="{5DB1C58A-A080-4D26-82BF-3CDD251A030D}">
      <dgm:prSet phldrT="[Texto]" custT="1"/>
      <dgm:spPr>
        <a:ln>
          <a:solidFill>
            <a:srgbClr val="EC8741"/>
          </a:solidFill>
        </a:ln>
      </dgm:spPr>
      <dgm:t>
        <a:bodyPr anchor="ctr" anchorCtr="1"/>
        <a:lstStyle/>
        <a:p>
          <a:pPr algn="ctr"/>
          <a:endParaRPr lang="es-ES" sz="1100" dirty="0"/>
        </a:p>
      </dgm:t>
    </dgm:pt>
    <dgm:pt modelId="{AD2C11BF-F940-485D-B1F7-36D35EDBC126}" type="parTrans" cxnId="{61609FF7-C8F2-44C1-879F-77BEB2832519}">
      <dgm:prSet/>
      <dgm:spPr/>
      <dgm:t>
        <a:bodyPr/>
        <a:lstStyle/>
        <a:p>
          <a:endParaRPr lang="es-ES_tradnl"/>
        </a:p>
      </dgm:t>
    </dgm:pt>
    <dgm:pt modelId="{4FA4D8F5-2008-4EA8-BB55-EF16E7F0F841}" type="sibTrans" cxnId="{61609FF7-C8F2-44C1-879F-77BEB2832519}">
      <dgm:prSet/>
      <dgm:spPr/>
      <dgm:t>
        <a:bodyPr/>
        <a:lstStyle/>
        <a:p>
          <a:endParaRPr lang="es-ES_tradnl"/>
        </a:p>
      </dgm:t>
    </dgm:pt>
    <dgm:pt modelId="{B382D23F-97C9-485D-8936-512923A6F2AD}">
      <dgm:prSet phldrT="[Texto]" custT="1"/>
      <dgm:spPr>
        <a:ln>
          <a:solidFill>
            <a:srgbClr val="EC8741"/>
          </a:solidFill>
        </a:ln>
      </dgm:spPr>
      <dgm:t>
        <a:bodyPr anchor="ctr" anchorCtr="1"/>
        <a:lstStyle/>
        <a:p>
          <a:pPr algn="l"/>
          <a:r>
            <a:rPr lang="ca-ES" sz="1100" noProof="0" dirty="0" smtClean="0"/>
            <a:t>Detectar</a:t>
          </a:r>
          <a:endParaRPr lang="ca-ES" sz="1100" noProof="0" dirty="0"/>
        </a:p>
      </dgm:t>
    </dgm:pt>
    <dgm:pt modelId="{8D663F8C-D014-4E2C-BB7A-ACBA068A3FEF}" type="parTrans" cxnId="{6ADDC300-C568-4907-B91F-55AB1555C548}">
      <dgm:prSet/>
      <dgm:spPr/>
      <dgm:t>
        <a:bodyPr/>
        <a:lstStyle/>
        <a:p>
          <a:endParaRPr lang="es-ES_tradnl"/>
        </a:p>
      </dgm:t>
    </dgm:pt>
    <dgm:pt modelId="{85B90805-FEEC-4350-BE69-106FE211D582}" type="sibTrans" cxnId="{6ADDC300-C568-4907-B91F-55AB1555C548}">
      <dgm:prSet/>
      <dgm:spPr/>
      <dgm:t>
        <a:bodyPr/>
        <a:lstStyle/>
        <a:p>
          <a:endParaRPr lang="es-ES_tradnl"/>
        </a:p>
      </dgm:t>
    </dgm:pt>
    <dgm:pt modelId="{108A3483-2640-4E91-9C98-CE50A997772A}">
      <dgm:prSet phldrT="[Texto]" custT="1"/>
      <dgm:spPr>
        <a:ln>
          <a:solidFill>
            <a:srgbClr val="EC8741"/>
          </a:solidFill>
        </a:ln>
      </dgm:spPr>
      <dgm:t>
        <a:bodyPr anchor="ctr" anchorCtr="1"/>
        <a:lstStyle/>
        <a:p>
          <a:pPr algn="l"/>
          <a:r>
            <a:rPr lang="ca-ES" sz="1100" noProof="0" smtClean="0"/>
            <a:t>Actuar</a:t>
          </a:r>
          <a:endParaRPr lang="ca-ES" sz="1100" noProof="0"/>
        </a:p>
      </dgm:t>
    </dgm:pt>
    <dgm:pt modelId="{3B65FE68-4CFE-46BA-8514-2F78B3364FA1}" type="parTrans" cxnId="{9C0922AF-8044-4749-B77A-7183A5AE8429}">
      <dgm:prSet/>
      <dgm:spPr/>
      <dgm:t>
        <a:bodyPr/>
        <a:lstStyle/>
        <a:p>
          <a:endParaRPr lang="es-ES_tradnl"/>
        </a:p>
      </dgm:t>
    </dgm:pt>
    <dgm:pt modelId="{040ADF73-889A-4A9C-9309-4A736853E5BB}" type="sibTrans" cxnId="{9C0922AF-8044-4749-B77A-7183A5AE8429}">
      <dgm:prSet/>
      <dgm:spPr/>
      <dgm:t>
        <a:bodyPr/>
        <a:lstStyle/>
        <a:p>
          <a:endParaRPr lang="es-ES_tradnl"/>
        </a:p>
      </dgm:t>
    </dgm:pt>
    <dgm:pt modelId="{6A93A4FF-EA76-470E-9CAA-4E84662DC627}">
      <dgm:prSet phldrT="[Texto]" custT="1"/>
      <dgm:spPr>
        <a:ln>
          <a:solidFill>
            <a:srgbClr val="EC8741"/>
          </a:solidFill>
        </a:ln>
      </dgm:spPr>
      <dgm:t>
        <a:bodyPr anchor="ctr" anchorCtr="1"/>
        <a:lstStyle/>
        <a:p>
          <a:pPr algn="l"/>
          <a:r>
            <a:rPr lang="ca-ES" sz="1100" noProof="0" dirty="0" smtClean="0"/>
            <a:t>Avaluar</a:t>
          </a:r>
          <a:endParaRPr lang="ca-ES" sz="1100" noProof="0" dirty="0"/>
        </a:p>
      </dgm:t>
    </dgm:pt>
    <dgm:pt modelId="{85EFA257-7D4D-436A-950E-E7E074605C6F}" type="parTrans" cxnId="{40BE6013-6D3C-4571-B639-2A25B6E405B2}">
      <dgm:prSet/>
      <dgm:spPr/>
      <dgm:t>
        <a:bodyPr/>
        <a:lstStyle/>
        <a:p>
          <a:endParaRPr lang="es-ES_tradnl"/>
        </a:p>
      </dgm:t>
    </dgm:pt>
    <dgm:pt modelId="{C007696D-3DE7-42AC-8A0F-AF6B6CC71E84}" type="sibTrans" cxnId="{40BE6013-6D3C-4571-B639-2A25B6E405B2}">
      <dgm:prSet/>
      <dgm:spPr/>
      <dgm:t>
        <a:bodyPr/>
        <a:lstStyle/>
        <a:p>
          <a:endParaRPr lang="es-ES_tradnl"/>
        </a:p>
      </dgm:t>
    </dgm:pt>
    <dgm:pt modelId="{D2654CFF-4FA4-458D-BC1E-47FC189171A7}">
      <dgm:prSet phldrT="[Texto]" custT="1"/>
      <dgm:spPr>
        <a:ln>
          <a:solidFill>
            <a:srgbClr val="EC8741"/>
          </a:solidFill>
        </a:ln>
      </dgm:spPr>
      <dgm:t>
        <a:bodyPr anchor="ctr" anchorCtr="1"/>
        <a:lstStyle/>
        <a:p>
          <a:pPr algn="l"/>
          <a:endParaRPr lang="ca-ES" sz="1100" noProof="0"/>
        </a:p>
      </dgm:t>
    </dgm:pt>
    <dgm:pt modelId="{E2FC6292-8AAD-4AA4-A823-07027CF68415}" type="parTrans" cxnId="{21CADF59-2ABE-4BCF-A182-4F0AEF544369}">
      <dgm:prSet/>
      <dgm:spPr/>
    </dgm:pt>
    <dgm:pt modelId="{CE83DFF3-D58A-4E7A-A7E9-C1E8C898EC24}" type="sibTrans" cxnId="{21CADF59-2ABE-4BCF-A182-4F0AEF544369}">
      <dgm:prSet/>
      <dgm:spPr/>
    </dgm:pt>
    <dgm:pt modelId="{FE1CD82E-691E-4ECD-91BF-88D1AC18E513}">
      <dgm:prSet phldrT="[Texto]" custT="1"/>
      <dgm:spPr>
        <a:ln>
          <a:solidFill>
            <a:srgbClr val="EC8741"/>
          </a:solidFill>
        </a:ln>
      </dgm:spPr>
      <dgm:t>
        <a:bodyPr anchor="ctr" anchorCtr="1"/>
        <a:lstStyle/>
        <a:p>
          <a:pPr algn="l"/>
          <a:endParaRPr lang="ca-ES" sz="1100" noProof="0"/>
        </a:p>
      </dgm:t>
    </dgm:pt>
    <dgm:pt modelId="{8FC827C5-1E8D-449B-8728-7259FD7C8A36}" type="parTrans" cxnId="{70A78B62-6982-4240-9099-984250A1EF07}">
      <dgm:prSet/>
      <dgm:spPr/>
    </dgm:pt>
    <dgm:pt modelId="{E796AD02-C551-4231-A93A-B4FC154A8152}" type="sibTrans" cxnId="{70A78B62-6982-4240-9099-984250A1EF07}">
      <dgm:prSet/>
      <dgm:spPr/>
    </dgm:pt>
    <dgm:pt modelId="{A62B9D5F-3ABE-4223-A9B9-F38D2640191F}">
      <dgm:prSet phldrT="[Texto]" custT="1"/>
      <dgm:spPr>
        <a:ln>
          <a:solidFill>
            <a:srgbClr val="EC8741"/>
          </a:solidFill>
        </a:ln>
      </dgm:spPr>
      <dgm:t>
        <a:bodyPr anchor="ctr" anchorCtr="1"/>
        <a:lstStyle/>
        <a:p>
          <a:pPr algn="l"/>
          <a:r>
            <a:rPr lang="ca-ES" sz="1100" noProof="0" smtClean="0"/>
            <a:t>Avisar</a:t>
          </a:r>
          <a:endParaRPr lang="ca-ES" sz="1100" noProof="0"/>
        </a:p>
      </dgm:t>
    </dgm:pt>
    <dgm:pt modelId="{AE223F22-99D8-4F82-A798-7D2CC7B758F3}" type="parTrans" cxnId="{C4D5B5EB-6FC1-4338-9549-CAEBE797C5E5}">
      <dgm:prSet/>
      <dgm:spPr/>
    </dgm:pt>
    <dgm:pt modelId="{022AEB8A-CD87-486E-98D9-301987E2D274}" type="sibTrans" cxnId="{C4D5B5EB-6FC1-4338-9549-CAEBE797C5E5}">
      <dgm:prSet/>
      <dgm:spPr/>
    </dgm:pt>
    <dgm:pt modelId="{0BF41ED2-388D-4259-9E9B-3C7710C69669}" type="pres">
      <dgm:prSet presAssocID="{2CEF0CF0-2065-48EB-B5AD-705CCE8A72A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871CEA16-D866-4617-A555-D85DE2181A79}" type="pres">
      <dgm:prSet presAssocID="{2CEF0CF0-2065-48EB-B5AD-705CCE8A72A5}" presName="children" presStyleCnt="0"/>
      <dgm:spPr/>
    </dgm:pt>
    <dgm:pt modelId="{3E105532-E67A-4CD2-997C-FDEA47737650}" type="pres">
      <dgm:prSet presAssocID="{2CEF0CF0-2065-48EB-B5AD-705CCE8A72A5}" presName="child1group" presStyleCnt="0"/>
      <dgm:spPr/>
    </dgm:pt>
    <dgm:pt modelId="{34AB3036-9549-4249-A5E3-E265AC38E5EA}" type="pres">
      <dgm:prSet presAssocID="{2CEF0CF0-2065-48EB-B5AD-705CCE8A72A5}" presName="child1" presStyleLbl="bgAcc1" presStyleIdx="0" presStyleCnt="4" custLinFactNeighborX="-9483" custLinFactNeighborY="11074"/>
      <dgm:spPr/>
      <dgm:t>
        <a:bodyPr/>
        <a:lstStyle/>
        <a:p>
          <a:endParaRPr lang="es-ES"/>
        </a:p>
      </dgm:t>
    </dgm:pt>
    <dgm:pt modelId="{B2F8A2D4-A885-4E81-A433-F945F893E4D0}" type="pres">
      <dgm:prSet presAssocID="{2CEF0CF0-2065-48EB-B5AD-705CCE8A72A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1D1CD4-7854-4EC0-AD9D-629B150506A9}" type="pres">
      <dgm:prSet presAssocID="{2CEF0CF0-2065-48EB-B5AD-705CCE8A72A5}" presName="child2group" presStyleCnt="0"/>
      <dgm:spPr/>
    </dgm:pt>
    <dgm:pt modelId="{38872B02-A927-4830-B6A0-80009D5BF892}" type="pres">
      <dgm:prSet presAssocID="{2CEF0CF0-2065-48EB-B5AD-705CCE8A72A5}" presName="child2" presStyleLbl="bgAcc1" presStyleIdx="1" presStyleCnt="4" custLinFactNeighborX="3110" custLinFactNeighborY="11074"/>
      <dgm:spPr/>
      <dgm:t>
        <a:bodyPr/>
        <a:lstStyle/>
        <a:p>
          <a:endParaRPr lang="es-ES"/>
        </a:p>
      </dgm:t>
    </dgm:pt>
    <dgm:pt modelId="{8426C951-1D45-4F60-BC43-F025F2D92452}" type="pres">
      <dgm:prSet presAssocID="{2CEF0CF0-2065-48EB-B5AD-705CCE8A72A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D9321C-64E2-4BD4-9EFE-F954C2FC3EAE}" type="pres">
      <dgm:prSet presAssocID="{2CEF0CF0-2065-48EB-B5AD-705CCE8A72A5}" presName="child3group" presStyleCnt="0"/>
      <dgm:spPr/>
    </dgm:pt>
    <dgm:pt modelId="{7D48D69D-420E-4CE7-AF07-AFD09CAC39F5}" type="pres">
      <dgm:prSet presAssocID="{2CEF0CF0-2065-48EB-B5AD-705CCE8A72A5}" presName="child3" presStyleLbl="bgAcc1" presStyleIdx="2" presStyleCnt="4" custLinFactNeighborX="7125" custLinFactNeighborY="-2093"/>
      <dgm:spPr/>
      <dgm:t>
        <a:bodyPr/>
        <a:lstStyle/>
        <a:p>
          <a:endParaRPr lang="es-ES"/>
        </a:p>
      </dgm:t>
    </dgm:pt>
    <dgm:pt modelId="{CE64F16C-3462-4CD6-9415-68862B0ED879}" type="pres">
      <dgm:prSet presAssocID="{2CEF0CF0-2065-48EB-B5AD-705CCE8A72A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3662AA-BF29-4BFB-BA91-D83250487795}" type="pres">
      <dgm:prSet presAssocID="{2CEF0CF0-2065-48EB-B5AD-705CCE8A72A5}" presName="child4group" presStyleCnt="0"/>
      <dgm:spPr/>
    </dgm:pt>
    <dgm:pt modelId="{157ECC7D-66E9-44ED-969A-100910E2E0A0}" type="pres">
      <dgm:prSet presAssocID="{2CEF0CF0-2065-48EB-B5AD-705CCE8A72A5}" presName="child4" presStyleLbl="bgAcc1" presStyleIdx="3" presStyleCnt="4" custLinFactNeighborX="-9483" custLinFactNeighborY="-2426"/>
      <dgm:spPr/>
      <dgm:t>
        <a:bodyPr/>
        <a:lstStyle/>
        <a:p>
          <a:endParaRPr lang="es-ES"/>
        </a:p>
      </dgm:t>
    </dgm:pt>
    <dgm:pt modelId="{DC26F5C9-9F1D-42D2-AE9C-69A961C980E6}" type="pres">
      <dgm:prSet presAssocID="{2CEF0CF0-2065-48EB-B5AD-705CCE8A72A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AB52FF-BC70-465F-B2DE-66EA4ED39DBD}" type="pres">
      <dgm:prSet presAssocID="{2CEF0CF0-2065-48EB-B5AD-705CCE8A72A5}" presName="childPlaceholder" presStyleCnt="0"/>
      <dgm:spPr/>
    </dgm:pt>
    <dgm:pt modelId="{D6BD759C-ED20-47C7-88AD-34093AB4CA4B}" type="pres">
      <dgm:prSet presAssocID="{2CEF0CF0-2065-48EB-B5AD-705CCE8A72A5}" presName="circle" presStyleCnt="0"/>
      <dgm:spPr/>
    </dgm:pt>
    <dgm:pt modelId="{95DDCD23-B16F-4668-87C7-B42237B3614F}" type="pres">
      <dgm:prSet presAssocID="{2CEF0CF0-2065-48EB-B5AD-705CCE8A72A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592D27-780D-4132-BB71-146E5A5426D7}" type="pres">
      <dgm:prSet presAssocID="{2CEF0CF0-2065-48EB-B5AD-705CCE8A72A5}" presName="quadrant2" presStyleLbl="node1" presStyleIdx="1" presStyleCnt="4" custLinFactNeighborX="43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8DEAA8-DE51-4DF7-A311-61CE679106DB}" type="pres">
      <dgm:prSet presAssocID="{2CEF0CF0-2065-48EB-B5AD-705CCE8A72A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26F5D7-FC92-49C9-A63A-CF2B43AF1AAB}" type="pres">
      <dgm:prSet presAssocID="{2CEF0CF0-2065-48EB-B5AD-705CCE8A72A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FC3B25-9ED6-4BF7-8D1F-39B78A175E25}" type="pres">
      <dgm:prSet presAssocID="{2CEF0CF0-2065-48EB-B5AD-705CCE8A72A5}" presName="quadrantPlaceholder" presStyleCnt="0"/>
      <dgm:spPr/>
    </dgm:pt>
    <dgm:pt modelId="{6113F1D4-0D81-46A9-884C-74A11467CEC2}" type="pres">
      <dgm:prSet presAssocID="{2CEF0CF0-2065-48EB-B5AD-705CCE8A72A5}" presName="center1" presStyleLbl="fgShp" presStyleIdx="0" presStyleCnt="2"/>
      <dgm:spPr>
        <a:solidFill>
          <a:schemeClr val="tx1"/>
        </a:solidFill>
      </dgm:spPr>
      <dgm:t>
        <a:bodyPr/>
        <a:lstStyle/>
        <a:p>
          <a:endParaRPr lang="es-ES"/>
        </a:p>
      </dgm:t>
    </dgm:pt>
    <dgm:pt modelId="{CD1F056D-EDFF-4EA4-A8AF-5751844082DF}" type="pres">
      <dgm:prSet presAssocID="{2CEF0CF0-2065-48EB-B5AD-705CCE8A72A5}" presName="center2" presStyleLbl="fgShp" presStyleIdx="1" presStyleCnt="2"/>
      <dgm:spPr>
        <a:solidFill>
          <a:schemeClr val="tx1"/>
        </a:solidFill>
      </dgm:spPr>
      <dgm:t>
        <a:bodyPr/>
        <a:lstStyle/>
        <a:p>
          <a:endParaRPr lang="es-ES"/>
        </a:p>
      </dgm:t>
    </dgm:pt>
  </dgm:ptLst>
  <dgm:cxnLst>
    <dgm:cxn modelId="{A42E93C8-9F3A-491B-8214-180739335259}" type="presOf" srcId="{B382D23F-97C9-485D-8936-512923A6F2AD}" destId="{34AB3036-9549-4249-A5E3-E265AC38E5EA}" srcOrd="0" destOrd="3" presId="urn:microsoft.com/office/officeart/2005/8/layout/cycle4#1"/>
    <dgm:cxn modelId="{46403227-4355-4218-BC7D-A24E5BC2FBEB}" srcId="{33BF51F7-12DC-4918-A20F-204CC38F85BD}" destId="{63DA9DB0-6062-4D56-B16F-30187778FA90}" srcOrd="3" destOrd="0" parTransId="{993A9B94-CFCD-49F4-A900-2E99D7A9967B}" sibTransId="{F7E9398A-1F2A-4DF9-A977-4B15BD3D6829}"/>
    <dgm:cxn modelId="{40B1311B-CC3A-436D-8668-1C8F62306BBF}" type="presOf" srcId="{C2A9FFBD-20CF-44F3-AF21-6FF4F2E72419}" destId="{8426C951-1D45-4F60-BC43-F025F2D92452}" srcOrd="1" destOrd="3" presId="urn:microsoft.com/office/officeart/2005/8/layout/cycle4#1"/>
    <dgm:cxn modelId="{43F64BDF-6AA8-4B67-9F69-C38529FE70FF}" type="presOf" srcId="{00E0DEED-26CE-4E74-9DC3-2DABBC460345}" destId="{7D48D69D-420E-4CE7-AF07-AFD09CAC39F5}" srcOrd="0" destOrd="1" presId="urn:microsoft.com/office/officeart/2005/8/layout/cycle4#1"/>
    <dgm:cxn modelId="{1419CF89-E4B8-43CA-BF64-74D3C29FD9DD}" srcId="{9ADBC942-2E26-414C-8E98-BC019104DC5C}" destId="{AE9B5FFD-B6CE-48EC-A74F-82219D661474}" srcOrd="2" destOrd="0" parTransId="{D5CBDCAE-1E28-4BF2-8F84-D8E62CAF7329}" sibTransId="{FB58B4A9-AC1C-41DE-8360-8B0C60B9A2A8}"/>
    <dgm:cxn modelId="{3F8B09A8-C552-4B7A-8B54-7EDB2DDC37BF}" type="presOf" srcId="{5171B3BB-BE6D-4729-A038-0A9179FCBC71}" destId="{CE64F16C-3462-4CD6-9415-68862B0ED879}" srcOrd="1" destOrd="0" presId="urn:microsoft.com/office/officeart/2005/8/layout/cycle4#1"/>
    <dgm:cxn modelId="{82E6FBBA-AF70-424C-8E9C-E0CA1781A288}" type="presOf" srcId="{D917ACEC-CF0D-4022-9F41-8C227469C38E}" destId="{157ECC7D-66E9-44ED-969A-100910E2E0A0}" srcOrd="0" destOrd="3" presId="urn:microsoft.com/office/officeart/2005/8/layout/cycle4#1"/>
    <dgm:cxn modelId="{08E20672-1FB0-478B-A2AB-A24B1C39D65A}" type="presOf" srcId="{00E0DEED-26CE-4E74-9DC3-2DABBC460345}" destId="{CE64F16C-3462-4CD6-9415-68862B0ED879}" srcOrd="1" destOrd="1" presId="urn:microsoft.com/office/officeart/2005/8/layout/cycle4#1"/>
    <dgm:cxn modelId="{955E87CE-B89D-4E0A-AFE6-93D3C4793792}" srcId="{F6EFE3DA-0444-4803-A2CC-FD163A12533B}" destId="{D917ACEC-CF0D-4022-9F41-8C227469C38E}" srcOrd="3" destOrd="0" parTransId="{ED7D5F94-C005-445E-A13F-BA6D9FF4B834}" sibTransId="{3564DA8A-4682-4697-BDD8-B6C3637317AD}"/>
    <dgm:cxn modelId="{389B9C4B-1172-40C3-B195-0F90460522F6}" type="presOf" srcId="{6A93A4FF-EA76-470E-9CAA-4E84662DC627}" destId="{B2F8A2D4-A885-4E81-A433-F945F893E4D0}" srcOrd="1" destOrd="6" presId="urn:microsoft.com/office/officeart/2005/8/layout/cycle4#1"/>
    <dgm:cxn modelId="{7F26D801-C6A6-47EF-BF19-0FC0433AC2FA}" srcId="{2CEF0CF0-2065-48EB-B5AD-705CCE8A72A5}" destId="{980D7EC3-C16D-4F07-8B6E-1153A93E030F}" srcOrd="0" destOrd="0" parTransId="{E1ADFCC3-69E6-4FD7-9DA5-34F7114354F7}" sibTransId="{EA500BBE-7C99-4B07-8356-D8278F7F9C60}"/>
    <dgm:cxn modelId="{916A4380-00AA-4484-9C79-57583EF45263}" type="presOf" srcId="{8AFB36FF-020D-4F93-B8B2-DAA5145A4D21}" destId="{DC26F5C9-9F1D-42D2-AE9C-69A961C980E6}" srcOrd="1" destOrd="0" presId="urn:microsoft.com/office/officeart/2005/8/layout/cycle4#1"/>
    <dgm:cxn modelId="{7007C181-220F-49A3-A967-0331B0922797}" type="presOf" srcId="{D2654CFF-4FA4-458D-BC1E-47FC189171A7}" destId="{B2F8A2D4-A885-4E81-A433-F945F893E4D0}" srcOrd="1" destOrd="0" presId="urn:microsoft.com/office/officeart/2005/8/layout/cycle4#1"/>
    <dgm:cxn modelId="{4BF0D00D-4CCB-424B-A398-C0A2B6E7C236}" type="presOf" srcId="{63DA9DB0-6062-4D56-B16F-30187778FA90}" destId="{7D48D69D-420E-4CE7-AF07-AFD09CAC39F5}" srcOrd="0" destOrd="3" presId="urn:microsoft.com/office/officeart/2005/8/layout/cycle4#1"/>
    <dgm:cxn modelId="{A16DC8DA-C01E-4059-AE4E-32304B94B40C}" type="presOf" srcId="{80E22E61-6765-4FC5-B824-7C5885D5FE62}" destId="{38872B02-A927-4830-B6A0-80009D5BF892}" srcOrd="0" destOrd="0" presId="urn:microsoft.com/office/officeart/2005/8/layout/cycle4#1"/>
    <dgm:cxn modelId="{61DEB3AF-DC1F-467B-A0D2-4C01B928DA77}" type="presOf" srcId="{516C533B-F60A-4BDD-B254-166604B09DE7}" destId="{DC26F5C9-9F1D-42D2-AE9C-69A961C980E6}" srcOrd="1" destOrd="1" presId="urn:microsoft.com/office/officeart/2005/8/layout/cycle4#1"/>
    <dgm:cxn modelId="{30CCB599-49A8-4907-A293-49EC1F463F8D}" type="presOf" srcId="{F7946C4A-B490-44D0-8965-02189D492454}" destId="{CE64F16C-3462-4CD6-9415-68862B0ED879}" srcOrd="1" destOrd="2" presId="urn:microsoft.com/office/officeart/2005/8/layout/cycle4#1"/>
    <dgm:cxn modelId="{CED75CF5-9E82-4CBD-ADAF-4D3E34BF0C3C}" type="presOf" srcId="{9ADBC942-2E26-414C-8E98-BC019104DC5C}" destId="{57592D27-780D-4132-BB71-146E5A5426D7}" srcOrd="0" destOrd="0" presId="urn:microsoft.com/office/officeart/2005/8/layout/cycle4#1"/>
    <dgm:cxn modelId="{AF714F0D-1D19-4167-9653-CCA0CD76EA0B}" srcId="{2CEF0CF0-2065-48EB-B5AD-705CCE8A72A5}" destId="{9ADBC942-2E26-414C-8E98-BC019104DC5C}" srcOrd="1" destOrd="0" parTransId="{C8A45D51-102A-4A21-9D90-A23AA3C805A1}" sibTransId="{4D4AC7C0-D948-48D4-9449-402DABE4A6A5}"/>
    <dgm:cxn modelId="{09C8A7B1-C9F3-4D39-ACF7-9788FDCA5ED6}" type="presOf" srcId="{D917ACEC-CF0D-4022-9F41-8C227469C38E}" destId="{DC26F5C9-9F1D-42D2-AE9C-69A961C980E6}" srcOrd="1" destOrd="3" presId="urn:microsoft.com/office/officeart/2005/8/layout/cycle4#1"/>
    <dgm:cxn modelId="{B5CD2F23-5952-45FA-9940-A26F8906112D}" type="presOf" srcId="{2CEF0CF0-2065-48EB-B5AD-705CCE8A72A5}" destId="{0BF41ED2-388D-4259-9E9B-3C7710C69669}" srcOrd="0" destOrd="0" presId="urn:microsoft.com/office/officeart/2005/8/layout/cycle4#1"/>
    <dgm:cxn modelId="{D08F699F-8FEC-45B5-97E8-7EEA6CE7EFA3}" type="presOf" srcId="{B382D23F-97C9-485D-8936-512923A6F2AD}" destId="{B2F8A2D4-A885-4E81-A433-F945F893E4D0}" srcOrd="1" destOrd="3" presId="urn:microsoft.com/office/officeart/2005/8/layout/cycle4#1"/>
    <dgm:cxn modelId="{3A83D09C-99D7-4149-91CE-7CF6ACFECA4C}" type="presOf" srcId="{FE1CD82E-691E-4ECD-91BF-88D1AC18E513}" destId="{B2F8A2D4-A885-4E81-A433-F945F893E4D0}" srcOrd="1" destOrd="1" presId="urn:microsoft.com/office/officeart/2005/8/layout/cycle4#1"/>
    <dgm:cxn modelId="{FD78CC0F-FAD1-4F04-9BED-FBD7DCDB9B64}" type="presOf" srcId="{C2A9FFBD-20CF-44F3-AF21-6FF4F2E72419}" destId="{38872B02-A927-4830-B6A0-80009D5BF892}" srcOrd="0" destOrd="3" presId="urn:microsoft.com/office/officeart/2005/8/layout/cycle4#1"/>
    <dgm:cxn modelId="{544DA221-4FA4-4A11-9A8D-7D38591D4F08}" type="presOf" srcId="{108A3483-2640-4E91-9C98-CE50A997772A}" destId="{B2F8A2D4-A885-4E81-A433-F945F893E4D0}" srcOrd="1" destOrd="5" presId="urn:microsoft.com/office/officeart/2005/8/layout/cycle4#1"/>
    <dgm:cxn modelId="{6ADDC300-C568-4907-B91F-55AB1555C548}" srcId="{980D7EC3-C16D-4F07-8B6E-1153A93E030F}" destId="{B382D23F-97C9-485D-8936-512923A6F2AD}" srcOrd="3" destOrd="0" parTransId="{8D663F8C-D014-4E2C-BB7A-ACBA068A3FEF}" sibTransId="{85B90805-FEEC-4350-BE69-106FE211D582}"/>
    <dgm:cxn modelId="{C5414C53-8036-401A-B7F9-FA41372779C8}" type="presOf" srcId="{AE9B5FFD-B6CE-48EC-A74F-82219D661474}" destId="{38872B02-A927-4830-B6A0-80009D5BF892}" srcOrd="0" destOrd="2" presId="urn:microsoft.com/office/officeart/2005/8/layout/cycle4#1"/>
    <dgm:cxn modelId="{733F27A1-3D03-407E-9D3A-C54502796921}" type="presOf" srcId="{A62B9D5F-3ABE-4223-A9B9-F38D2640191F}" destId="{34AB3036-9549-4249-A5E3-E265AC38E5EA}" srcOrd="0" destOrd="4" presId="urn:microsoft.com/office/officeart/2005/8/layout/cycle4#1"/>
    <dgm:cxn modelId="{A7EFCDCE-463E-4403-8420-56D99C7B543B}" type="presOf" srcId="{33BF51F7-12DC-4918-A20F-204CC38F85BD}" destId="{568DEAA8-DE51-4DF7-A311-61CE679106DB}" srcOrd="0" destOrd="0" presId="urn:microsoft.com/office/officeart/2005/8/layout/cycle4#1"/>
    <dgm:cxn modelId="{8B8EED12-B29E-4C26-B7DB-9EC1ECFC17E5}" type="presOf" srcId="{9178F698-2D17-471E-B54F-723F8E8638FB}" destId="{DC26F5C9-9F1D-42D2-AE9C-69A961C980E6}" srcOrd="1" destOrd="2" presId="urn:microsoft.com/office/officeart/2005/8/layout/cycle4#1"/>
    <dgm:cxn modelId="{C4D5B5EB-6FC1-4338-9549-CAEBE797C5E5}" srcId="{980D7EC3-C16D-4F07-8B6E-1153A93E030F}" destId="{A62B9D5F-3ABE-4223-A9B9-F38D2640191F}" srcOrd="4" destOrd="0" parTransId="{AE223F22-99D8-4F82-A798-7D2CC7B758F3}" sibTransId="{022AEB8A-CD87-486E-98D9-301987E2D274}"/>
    <dgm:cxn modelId="{320624F9-4587-4E6E-875F-DD7CFDD7A92E}" type="presOf" srcId="{A62B9D5F-3ABE-4223-A9B9-F38D2640191F}" destId="{B2F8A2D4-A885-4E81-A433-F945F893E4D0}" srcOrd="1" destOrd="4" presId="urn:microsoft.com/office/officeart/2005/8/layout/cycle4#1"/>
    <dgm:cxn modelId="{FB9E82EE-6634-4DF0-81C4-CB29077629BF}" type="presOf" srcId="{F7946C4A-B490-44D0-8965-02189D492454}" destId="{7D48D69D-420E-4CE7-AF07-AFD09CAC39F5}" srcOrd="0" destOrd="2" presId="urn:microsoft.com/office/officeart/2005/8/layout/cycle4#1"/>
    <dgm:cxn modelId="{83B56435-97CB-47FE-8DEA-A81F3C16AEB3}" srcId="{33BF51F7-12DC-4918-A20F-204CC38F85BD}" destId="{00E0DEED-26CE-4E74-9DC3-2DABBC460345}" srcOrd="1" destOrd="0" parTransId="{71FF934D-3CD8-46E2-A743-18E76315E025}" sibTransId="{39DA54D3-D44E-4C40-B4AE-C1966119BEDC}"/>
    <dgm:cxn modelId="{BE8A02B8-4280-4B8E-BC4D-CDE2AE8AFAD7}" type="presOf" srcId="{29C823AF-52D2-4BC1-B709-A739B760B4C3}" destId="{B2F8A2D4-A885-4E81-A433-F945F893E4D0}" srcOrd="1" destOrd="2" presId="urn:microsoft.com/office/officeart/2005/8/layout/cycle4#1"/>
    <dgm:cxn modelId="{8A328A86-AE0B-4C8C-B242-6D2A9872389B}" type="presOf" srcId="{108A3483-2640-4E91-9C98-CE50A997772A}" destId="{34AB3036-9549-4249-A5E3-E265AC38E5EA}" srcOrd="0" destOrd="5" presId="urn:microsoft.com/office/officeart/2005/8/layout/cycle4#1"/>
    <dgm:cxn modelId="{08957202-B3F9-45AB-AA27-F240BE596E98}" type="presOf" srcId="{5DB1C58A-A080-4D26-82BF-3CDD251A030D}" destId="{8426C951-1D45-4F60-BC43-F025F2D92452}" srcOrd="1" destOrd="1" presId="urn:microsoft.com/office/officeart/2005/8/layout/cycle4#1"/>
    <dgm:cxn modelId="{96F84E65-3936-49A0-BD8E-0545C3409EE0}" type="presOf" srcId="{29C823AF-52D2-4BC1-B709-A739B760B4C3}" destId="{34AB3036-9549-4249-A5E3-E265AC38E5EA}" srcOrd="0" destOrd="2" presId="urn:microsoft.com/office/officeart/2005/8/layout/cycle4#1"/>
    <dgm:cxn modelId="{F19D8D44-810E-4438-94C6-0AA138ADFCB2}" type="presOf" srcId="{80E22E61-6765-4FC5-B824-7C5885D5FE62}" destId="{8426C951-1D45-4F60-BC43-F025F2D92452}" srcOrd="1" destOrd="0" presId="urn:microsoft.com/office/officeart/2005/8/layout/cycle4#1"/>
    <dgm:cxn modelId="{42520589-80D3-4B94-A42F-D77E4C4B21E5}" srcId="{F6EFE3DA-0444-4803-A2CC-FD163A12533B}" destId="{9178F698-2D17-471E-B54F-723F8E8638FB}" srcOrd="2" destOrd="0" parTransId="{2B4166ED-092E-45E7-9F9A-6C3C89694C5C}" sibTransId="{D148996E-456B-4744-9CD3-08140AD604C5}"/>
    <dgm:cxn modelId="{F50F8F22-FB56-4225-9E99-B2A412366442}" type="presOf" srcId="{F6EFE3DA-0444-4803-A2CC-FD163A12533B}" destId="{AE26F5D7-FC92-49C9-A63A-CF2B43AF1AAB}" srcOrd="0" destOrd="0" presId="urn:microsoft.com/office/officeart/2005/8/layout/cycle4#1"/>
    <dgm:cxn modelId="{ACD3E80B-B323-4748-8EE9-8D8430EF2ED2}" type="presOf" srcId="{5DB1C58A-A080-4D26-82BF-3CDD251A030D}" destId="{38872B02-A927-4830-B6A0-80009D5BF892}" srcOrd="0" destOrd="1" presId="urn:microsoft.com/office/officeart/2005/8/layout/cycle4#1"/>
    <dgm:cxn modelId="{9C0922AF-8044-4749-B77A-7183A5AE8429}" srcId="{980D7EC3-C16D-4F07-8B6E-1153A93E030F}" destId="{108A3483-2640-4E91-9C98-CE50A997772A}" srcOrd="5" destOrd="0" parTransId="{3B65FE68-4CFE-46BA-8514-2F78B3364FA1}" sibTransId="{040ADF73-889A-4A9C-9309-4A736853E5BB}"/>
    <dgm:cxn modelId="{B6CA6E5E-BDD1-4A1C-8A7A-DC5725B4A2E7}" srcId="{F6EFE3DA-0444-4803-A2CC-FD163A12533B}" destId="{8AFB36FF-020D-4F93-B8B2-DAA5145A4D21}" srcOrd="0" destOrd="0" parTransId="{0D929549-5782-47A7-AD9D-8D8C50FA79F8}" sibTransId="{DAEDECCD-9802-4E99-B2C9-DC2345BB178B}"/>
    <dgm:cxn modelId="{630E389B-186D-4853-B945-295964F3BA6C}" srcId="{9ADBC942-2E26-414C-8E98-BC019104DC5C}" destId="{80E22E61-6765-4FC5-B824-7C5885D5FE62}" srcOrd="0" destOrd="0" parTransId="{E1E4CF34-83D5-4CE9-B7A7-9BE7E6D51783}" sibTransId="{E1CD884F-1FA6-4687-BECC-22593F7AA22E}"/>
    <dgm:cxn modelId="{C76746E5-73D2-4CB6-90F2-7F7800D5A06E}" srcId="{33BF51F7-12DC-4918-A20F-204CC38F85BD}" destId="{F7946C4A-B490-44D0-8965-02189D492454}" srcOrd="2" destOrd="0" parTransId="{179C81F6-D6F1-4E23-A724-758521BE1206}" sibTransId="{C9AE4337-4581-490B-8310-0C0C6B4E971C}"/>
    <dgm:cxn modelId="{40C8BCCC-A93C-49E5-9355-A08071377FEE}" srcId="{33BF51F7-12DC-4918-A20F-204CC38F85BD}" destId="{5171B3BB-BE6D-4729-A038-0A9179FCBC71}" srcOrd="0" destOrd="0" parTransId="{9B8AA1A9-F1A8-4687-8F00-4DFE5BACA3BF}" sibTransId="{C37D503D-042D-4186-963C-0F768BDF16D0}"/>
    <dgm:cxn modelId="{279423E6-C881-4CBF-83D5-083939928B4E}" srcId="{F6EFE3DA-0444-4803-A2CC-FD163A12533B}" destId="{516C533B-F60A-4BDD-B254-166604B09DE7}" srcOrd="1" destOrd="0" parTransId="{56A15EF5-5395-421C-BD4B-C3F85AB8C79D}" sibTransId="{D0F2EF33-13DB-4FF6-98D2-4F6815AA9A04}"/>
    <dgm:cxn modelId="{6C5A2400-0715-4CE1-BB30-DAFC0AB2590E}" type="presOf" srcId="{8AFB36FF-020D-4F93-B8B2-DAA5145A4D21}" destId="{157ECC7D-66E9-44ED-969A-100910E2E0A0}" srcOrd="0" destOrd="0" presId="urn:microsoft.com/office/officeart/2005/8/layout/cycle4#1"/>
    <dgm:cxn modelId="{AF139BE8-2F73-4A05-AADC-8A06F562D5F4}" srcId="{2CEF0CF0-2065-48EB-B5AD-705CCE8A72A5}" destId="{F6EFE3DA-0444-4803-A2CC-FD163A12533B}" srcOrd="3" destOrd="0" parTransId="{98AD7E16-C3CA-433B-8125-93F510FDA1E3}" sibTransId="{4576F68E-AF48-4D1B-9A5F-569BB21A22EB}"/>
    <dgm:cxn modelId="{443F4F84-8695-474C-B0DA-1703D5337768}" type="presOf" srcId="{9178F698-2D17-471E-B54F-723F8E8638FB}" destId="{157ECC7D-66E9-44ED-969A-100910E2E0A0}" srcOrd="0" destOrd="2" presId="urn:microsoft.com/office/officeart/2005/8/layout/cycle4#1"/>
    <dgm:cxn modelId="{DE47B87E-D843-44C2-95E5-C8EE5A48D9D6}" type="presOf" srcId="{FE1CD82E-691E-4ECD-91BF-88D1AC18E513}" destId="{34AB3036-9549-4249-A5E3-E265AC38E5EA}" srcOrd="0" destOrd="1" presId="urn:microsoft.com/office/officeart/2005/8/layout/cycle4#1"/>
    <dgm:cxn modelId="{4C4C9D33-14FC-4CF5-807A-D45C4ED9D0B3}" type="presOf" srcId="{980D7EC3-C16D-4F07-8B6E-1153A93E030F}" destId="{95DDCD23-B16F-4668-87C7-B42237B3614F}" srcOrd="0" destOrd="0" presId="urn:microsoft.com/office/officeart/2005/8/layout/cycle4#1"/>
    <dgm:cxn modelId="{A723EFD3-73DB-474A-BF3A-C32984ECD2CE}" srcId="{9ADBC942-2E26-414C-8E98-BC019104DC5C}" destId="{C2A9FFBD-20CF-44F3-AF21-6FF4F2E72419}" srcOrd="3" destOrd="0" parTransId="{102F50DC-51B3-4477-87EB-8E4935E5C264}" sibTransId="{34BBF8A2-8DD4-4764-907E-C5C1D1D1DA4C}"/>
    <dgm:cxn modelId="{2FCA7637-12E8-4E27-A96C-18095680E353}" type="presOf" srcId="{516C533B-F60A-4BDD-B254-166604B09DE7}" destId="{157ECC7D-66E9-44ED-969A-100910E2E0A0}" srcOrd="0" destOrd="1" presId="urn:microsoft.com/office/officeart/2005/8/layout/cycle4#1"/>
    <dgm:cxn modelId="{21CADF59-2ABE-4BCF-A182-4F0AEF544369}" srcId="{980D7EC3-C16D-4F07-8B6E-1153A93E030F}" destId="{D2654CFF-4FA4-458D-BC1E-47FC189171A7}" srcOrd="0" destOrd="0" parTransId="{E2FC6292-8AAD-4AA4-A823-07027CF68415}" sibTransId="{CE83DFF3-D58A-4E7A-A7E9-C1E8C898EC24}"/>
    <dgm:cxn modelId="{AF591C9D-CBBB-4486-BE3F-31DBCE543A77}" type="presOf" srcId="{63DA9DB0-6062-4D56-B16F-30187778FA90}" destId="{CE64F16C-3462-4CD6-9415-68862B0ED879}" srcOrd="1" destOrd="3" presId="urn:microsoft.com/office/officeart/2005/8/layout/cycle4#1"/>
    <dgm:cxn modelId="{95ABB900-8E39-4DD3-818E-7CADC95321E0}" srcId="{980D7EC3-C16D-4F07-8B6E-1153A93E030F}" destId="{29C823AF-52D2-4BC1-B709-A739B760B4C3}" srcOrd="2" destOrd="0" parTransId="{10CC50BF-CC89-49F2-BA98-8CE3B5D556D7}" sibTransId="{95248578-C5AD-484F-8DB3-91E3FC0537B9}"/>
    <dgm:cxn modelId="{ED9A8C5D-18A3-4878-A009-1C3DC701A95F}" type="presOf" srcId="{6A93A4FF-EA76-470E-9CAA-4E84662DC627}" destId="{34AB3036-9549-4249-A5E3-E265AC38E5EA}" srcOrd="0" destOrd="6" presId="urn:microsoft.com/office/officeart/2005/8/layout/cycle4#1"/>
    <dgm:cxn modelId="{10CACF78-C17B-4FDC-A4AE-CF7DA2C1497C}" type="presOf" srcId="{AE9B5FFD-B6CE-48EC-A74F-82219D661474}" destId="{8426C951-1D45-4F60-BC43-F025F2D92452}" srcOrd="1" destOrd="2" presId="urn:microsoft.com/office/officeart/2005/8/layout/cycle4#1"/>
    <dgm:cxn modelId="{194F49D1-6B56-453E-8C05-7A29F6265782}" srcId="{2CEF0CF0-2065-48EB-B5AD-705CCE8A72A5}" destId="{33BF51F7-12DC-4918-A20F-204CC38F85BD}" srcOrd="2" destOrd="0" parTransId="{A20578B5-AF71-4434-8BA7-02D83DAD35A1}" sibTransId="{601561CB-C8A1-487F-A9FB-F2C32E414030}"/>
    <dgm:cxn modelId="{70A78B62-6982-4240-9099-984250A1EF07}" srcId="{980D7EC3-C16D-4F07-8B6E-1153A93E030F}" destId="{FE1CD82E-691E-4ECD-91BF-88D1AC18E513}" srcOrd="1" destOrd="0" parTransId="{8FC827C5-1E8D-449B-8728-7259FD7C8A36}" sibTransId="{E796AD02-C551-4231-A93A-B4FC154A8152}"/>
    <dgm:cxn modelId="{3DFC3D33-ED93-4D21-BEB0-DC619A25EF62}" type="presOf" srcId="{D2654CFF-4FA4-458D-BC1E-47FC189171A7}" destId="{34AB3036-9549-4249-A5E3-E265AC38E5EA}" srcOrd="0" destOrd="0" presId="urn:microsoft.com/office/officeart/2005/8/layout/cycle4#1"/>
    <dgm:cxn modelId="{40BE6013-6D3C-4571-B639-2A25B6E405B2}" srcId="{980D7EC3-C16D-4F07-8B6E-1153A93E030F}" destId="{6A93A4FF-EA76-470E-9CAA-4E84662DC627}" srcOrd="6" destOrd="0" parTransId="{85EFA257-7D4D-436A-950E-E7E074605C6F}" sibTransId="{C007696D-3DE7-42AC-8A0F-AF6B6CC71E84}"/>
    <dgm:cxn modelId="{EDAB08B2-373C-4C80-8C1A-0DAAC9013C50}" type="presOf" srcId="{5171B3BB-BE6D-4729-A038-0A9179FCBC71}" destId="{7D48D69D-420E-4CE7-AF07-AFD09CAC39F5}" srcOrd="0" destOrd="0" presId="urn:microsoft.com/office/officeart/2005/8/layout/cycle4#1"/>
    <dgm:cxn modelId="{61609FF7-C8F2-44C1-879F-77BEB2832519}" srcId="{9ADBC942-2E26-414C-8E98-BC019104DC5C}" destId="{5DB1C58A-A080-4D26-82BF-3CDD251A030D}" srcOrd="1" destOrd="0" parTransId="{AD2C11BF-F940-485D-B1F7-36D35EDBC126}" sibTransId="{4FA4D8F5-2008-4EA8-BB55-EF16E7F0F841}"/>
    <dgm:cxn modelId="{E4B56EE3-AC14-4E63-B78D-9908A0CC323C}" type="presParOf" srcId="{0BF41ED2-388D-4259-9E9B-3C7710C69669}" destId="{871CEA16-D866-4617-A555-D85DE2181A79}" srcOrd="0" destOrd="0" presId="urn:microsoft.com/office/officeart/2005/8/layout/cycle4#1"/>
    <dgm:cxn modelId="{0FB11DDB-A958-49BE-B433-6E6E1076C1B9}" type="presParOf" srcId="{871CEA16-D866-4617-A555-D85DE2181A79}" destId="{3E105532-E67A-4CD2-997C-FDEA47737650}" srcOrd="0" destOrd="0" presId="urn:microsoft.com/office/officeart/2005/8/layout/cycle4#1"/>
    <dgm:cxn modelId="{DFAA2D12-9897-43CE-B660-5A84206D1278}" type="presParOf" srcId="{3E105532-E67A-4CD2-997C-FDEA47737650}" destId="{34AB3036-9549-4249-A5E3-E265AC38E5EA}" srcOrd="0" destOrd="0" presId="urn:microsoft.com/office/officeart/2005/8/layout/cycle4#1"/>
    <dgm:cxn modelId="{B739F32D-F52F-4B75-86F2-4EB4C7328FF0}" type="presParOf" srcId="{3E105532-E67A-4CD2-997C-FDEA47737650}" destId="{B2F8A2D4-A885-4E81-A433-F945F893E4D0}" srcOrd="1" destOrd="0" presId="urn:microsoft.com/office/officeart/2005/8/layout/cycle4#1"/>
    <dgm:cxn modelId="{57B456E8-9C33-417F-A426-8E08C722CD29}" type="presParOf" srcId="{871CEA16-D866-4617-A555-D85DE2181A79}" destId="{BB1D1CD4-7854-4EC0-AD9D-629B150506A9}" srcOrd="1" destOrd="0" presId="urn:microsoft.com/office/officeart/2005/8/layout/cycle4#1"/>
    <dgm:cxn modelId="{19E7F104-085A-4445-B844-852D1CC23ED0}" type="presParOf" srcId="{BB1D1CD4-7854-4EC0-AD9D-629B150506A9}" destId="{38872B02-A927-4830-B6A0-80009D5BF892}" srcOrd="0" destOrd="0" presId="urn:microsoft.com/office/officeart/2005/8/layout/cycle4#1"/>
    <dgm:cxn modelId="{292AE030-FF6E-4CCE-A972-9D9FCE85C906}" type="presParOf" srcId="{BB1D1CD4-7854-4EC0-AD9D-629B150506A9}" destId="{8426C951-1D45-4F60-BC43-F025F2D92452}" srcOrd="1" destOrd="0" presId="urn:microsoft.com/office/officeart/2005/8/layout/cycle4#1"/>
    <dgm:cxn modelId="{8D53AF23-B554-41B5-A5FD-FE82DD109715}" type="presParOf" srcId="{871CEA16-D866-4617-A555-D85DE2181A79}" destId="{58D9321C-64E2-4BD4-9EFE-F954C2FC3EAE}" srcOrd="2" destOrd="0" presId="urn:microsoft.com/office/officeart/2005/8/layout/cycle4#1"/>
    <dgm:cxn modelId="{8E224114-3C95-459D-9A49-17C731576A3D}" type="presParOf" srcId="{58D9321C-64E2-4BD4-9EFE-F954C2FC3EAE}" destId="{7D48D69D-420E-4CE7-AF07-AFD09CAC39F5}" srcOrd="0" destOrd="0" presId="urn:microsoft.com/office/officeart/2005/8/layout/cycle4#1"/>
    <dgm:cxn modelId="{C8015302-2036-4302-BE9F-44772532D34E}" type="presParOf" srcId="{58D9321C-64E2-4BD4-9EFE-F954C2FC3EAE}" destId="{CE64F16C-3462-4CD6-9415-68862B0ED879}" srcOrd="1" destOrd="0" presId="urn:microsoft.com/office/officeart/2005/8/layout/cycle4#1"/>
    <dgm:cxn modelId="{D318D951-BC1C-46F9-BA30-7D1442DEB449}" type="presParOf" srcId="{871CEA16-D866-4617-A555-D85DE2181A79}" destId="{053662AA-BF29-4BFB-BA91-D83250487795}" srcOrd="3" destOrd="0" presId="urn:microsoft.com/office/officeart/2005/8/layout/cycle4#1"/>
    <dgm:cxn modelId="{77A43442-9014-4942-BA68-ACDFD0579CB0}" type="presParOf" srcId="{053662AA-BF29-4BFB-BA91-D83250487795}" destId="{157ECC7D-66E9-44ED-969A-100910E2E0A0}" srcOrd="0" destOrd="0" presId="urn:microsoft.com/office/officeart/2005/8/layout/cycle4#1"/>
    <dgm:cxn modelId="{5536FFDC-DD4B-4513-BE2C-095D3E85B03F}" type="presParOf" srcId="{053662AA-BF29-4BFB-BA91-D83250487795}" destId="{DC26F5C9-9F1D-42D2-AE9C-69A961C980E6}" srcOrd="1" destOrd="0" presId="urn:microsoft.com/office/officeart/2005/8/layout/cycle4#1"/>
    <dgm:cxn modelId="{E73333B4-A085-4C87-8879-271DA3FE7076}" type="presParOf" srcId="{871CEA16-D866-4617-A555-D85DE2181A79}" destId="{9FAB52FF-BC70-465F-B2DE-66EA4ED39DBD}" srcOrd="4" destOrd="0" presId="urn:microsoft.com/office/officeart/2005/8/layout/cycle4#1"/>
    <dgm:cxn modelId="{487E8FB6-68D8-42EB-8F68-1C0D39F81DFF}" type="presParOf" srcId="{0BF41ED2-388D-4259-9E9B-3C7710C69669}" destId="{D6BD759C-ED20-47C7-88AD-34093AB4CA4B}" srcOrd="1" destOrd="0" presId="urn:microsoft.com/office/officeart/2005/8/layout/cycle4#1"/>
    <dgm:cxn modelId="{66941B77-0297-462E-9D78-2ED4C8305B07}" type="presParOf" srcId="{D6BD759C-ED20-47C7-88AD-34093AB4CA4B}" destId="{95DDCD23-B16F-4668-87C7-B42237B3614F}" srcOrd="0" destOrd="0" presId="urn:microsoft.com/office/officeart/2005/8/layout/cycle4#1"/>
    <dgm:cxn modelId="{792C02FF-56BB-43DC-A0DB-F52DEA8F3C9A}" type="presParOf" srcId="{D6BD759C-ED20-47C7-88AD-34093AB4CA4B}" destId="{57592D27-780D-4132-BB71-146E5A5426D7}" srcOrd="1" destOrd="0" presId="urn:microsoft.com/office/officeart/2005/8/layout/cycle4#1"/>
    <dgm:cxn modelId="{15334F73-976B-4898-A282-B3D5B0C77C20}" type="presParOf" srcId="{D6BD759C-ED20-47C7-88AD-34093AB4CA4B}" destId="{568DEAA8-DE51-4DF7-A311-61CE679106DB}" srcOrd="2" destOrd="0" presId="urn:microsoft.com/office/officeart/2005/8/layout/cycle4#1"/>
    <dgm:cxn modelId="{2EF8B64F-62B7-4940-9F50-7D52F2B2335C}" type="presParOf" srcId="{D6BD759C-ED20-47C7-88AD-34093AB4CA4B}" destId="{AE26F5D7-FC92-49C9-A63A-CF2B43AF1AAB}" srcOrd="3" destOrd="0" presId="urn:microsoft.com/office/officeart/2005/8/layout/cycle4#1"/>
    <dgm:cxn modelId="{8E46E597-0799-496B-9696-F5A038FFF91C}" type="presParOf" srcId="{D6BD759C-ED20-47C7-88AD-34093AB4CA4B}" destId="{E8FC3B25-9ED6-4BF7-8D1F-39B78A175E25}" srcOrd="4" destOrd="0" presId="urn:microsoft.com/office/officeart/2005/8/layout/cycle4#1"/>
    <dgm:cxn modelId="{9FD1FF5F-CBF0-4537-B64B-B159FE5D4339}" type="presParOf" srcId="{0BF41ED2-388D-4259-9E9B-3C7710C69669}" destId="{6113F1D4-0D81-46A9-884C-74A11467CEC2}" srcOrd="2" destOrd="0" presId="urn:microsoft.com/office/officeart/2005/8/layout/cycle4#1"/>
    <dgm:cxn modelId="{5868F844-42E3-4DDC-B036-0BFE17735526}" type="presParOf" srcId="{0BF41ED2-388D-4259-9E9B-3C7710C69669}" destId="{CD1F056D-EDFF-4EA4-A8AF-5751844082DF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187C12-7604-A541-877C-34DE0326761F}" type="doc">
      <dgm:prSet loTypeId="urn:microsoft.com/office/officeart/2005/8/layout/gear1" loCatId="" qsTypeId="urn:microsoft.com/office/officeart/2005/8/quickstyle/simple4" qsCatId="simple" csTypeId="urn:microsoft.com/office/officeart/2005/8/colors/accent2_3" csCatId="accent2" phldr="1"/>
      <dgm:spPr/>
    </dgm:pt>
    <dgm:pt modelId="{675BD09A-DC36-9544-A9B3-970A71C7BD4B}">
      <dgm:prSet phldrT="[Text]"/>
      <dgm:spPr>
        <a:solidFill>
          <a:srgbClr val="EC8741"/>
        </a:solidFill>
      </dgm:spPr>
      <dgm:t>
        <a:bodyPr/>
        <a:lstStyle/>
        <a:p>
          <a:r>
            <a:rPr lang="ca-ES" noProof="0" dirty="0" smtClean="0"/>
            <a:t>Professorat, alumnes</a:t>
          </a:r>
          <a:endParaRPr lang="ca-ES" noProof="0" dirty="0"/>
        </a:p>
      </dgm:t>
    </dgm:pt>
    <dgm:pt modelId="{18BA0058-AD64-CC45-8D60-0FFBB544F59A}" type="parTrans" cxnId="{CAE25CBB-456D-504B-976D-4ED7A2007AC2}">
      <dgm:prSet/>
      <dgm:spPr/>
      <dgm:t>
        <a:bodyPr/>
        <a:lstStyle/>
        <a:p>
          <a:endParaRPr lang="es-ES_tradnl"/>
        </a:p>
      </dgm:t>
    </dgm:pt>
    <dgm:pt modelId="{6C0E0797-8D1A-A948-92D3-C908A579E5D2}" type="sibTrans" cxnId="{CAE25CBB-456D-504B-976D-4ED7A2007AC2}">
      <dgm:prSet/>
      <dgm:spPr>
        <a:solidFill>
          <a:srgbClr val="EC8741"/>
        </a:solidFill>
      </dgm:spPr>
      <dgm:t>
        <a:bodyPr/>
        <a:lstStyle/>
        <a:p>
          <a:endParaRPr lang="es-ES_tradnl"/>
        </a:p>
      </dgm:t>
    </dgm:pt>
    <dgm:pt modelId="{0CD78B16-3ADC-504E-98BB-0D896B9BEC54}">
      <dgm:prSet phldrT="[Text]"/>
      <dgm:spPr>
        <a:solidFill>
          <a:srgbClr val="EC8741"/>
        </a:solidFill>
      </dgm:spPr>
      <dgm:t>
        <a:bodyPr/>
        <a:lstStyle/>
        <a:p>
          <a:r>
            <a:rPr lang="ca-ES" noProof="0" dirty="0" smtClean="0"/>
            <a:t>Personal extern</a:t>
          </a:r>
          <a:endParaRPr lang="ca-ES" noProof="0" dirty="0"/>
        </a:p>
      </dgm:t>
    </dgm:pt>
    <dgm:pt modelId="{1239F0A7-D8A3-AE4F-B1CD-34388F47304F}" type="parTrans" cxnId="{9F13288F-40D9-4944-9331-23D944C39C74}">
      <dgm:prSet/>
      <dgm:spPr/>
      <dgm:t>
        <a:bodyPr/>
        <a:lstStyle/>
        <a:p>
          <a:endParaRPr lang="es-ES_tradnl"/>
        </a:p>
      </dgm:t>
    </dgm:pt>
    <dgm:pt modelId="{46FD3CFE-9963-C64C-AEB6-EE21F5EBE24B}" type="sibTrans" cxnId="{9F13288F-40D9-4944-9331-23D944C39C74}">
      <dgm:prSet/>
      <dgm:spPr>
        <a:solidFill>
          <a:srgbClr val="EC8741"/>
        </a:solidFill>
      </dgm:spPr>
      <dgm:t>
        <a:bodyPr/>
        <a:lstStyle/>
        <a:p>
          <a:endParaRPr lang="es-ES_tradnl"/>
        </a:p>
      </dgm:t>
    </dgm:pt>
    <dgm:pt modelId="{C1658355-FBBC-EE46-A70C-D33133A7E2C7}">
      <dgm:prSet phldrT="[Text]"/>
      <dgm:spPr>
        <a:solidFill>
          <a:srgbClr val="EC8741"/>
        </a:solidFill>
      </dgm:spPr>
      <dgm:t>
        <a:bodyPr/>
        <a:lstStyle/>
        <a:p>
          <a:r>
            <a:rPr lang="ca-ES" noProof="0" dirty="0" smtClean="0"/>
            <a:t>Visitants</a:t>
          </a:r>
          <a:endParaRPr lang="ca-ES" noProof="0" dirty="0"/>
        </a:p>
      </dgm:t>
    </dgm:pt>
    <dgm:pt modelId="{156D7537-EBC1-234C-B472-CE0544ECF237}" type="parTrans" cxnId="{A17F16C5-1BBE-D645-A211-9A251FFAD1D7}">
      <dgm:prSet/>
      <dgm:spPr/>
      <dgm:t>
        <a:bodyPr/>
        <a:lstStyle/>
        <a:p>
          <a:endParaRPr lang="es-ES_tradnl"/>
        </a:p>
      </dgm:t>
    </dgm:pt>
    <dgm:pt modelId="{AF9167F4-0F07-7947-A4F1-110E73EB69B9}" type="sibTrans" cxnId="{A17F16C5-1BBE-D645-A211-9A251FFAD1D7}">
      <dgm:prSet/>
      <dgm:spPr>
        <a:solidFill>
          <a:srgbClr val="EC8741"/>
        </a:solidFill>
      </dgm:spPr>
      <dgm:t>
        <a:bodyPr/>
        <a:lstStyle/>
        <a:p>
          <a:endParaRPr lang="es-ES_tradnl"/>
        </a:p>
      </dgm:t>
    </dgm:pt>
    <dgm:pt modelId="{7E84B21F-4D38-634B-A809-8FE1625D3F63}" type="pres">
      <dgm:prSet presAssocID="{F4187C12-7604-A541-877C-34DE0326761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472A39A-0131-644C-8C60-2F3F749E69C9}" type="pres">
      <dgm:prSet presAssocID="{675BD09A-DC36-9544-A9B3-970A71C7BD4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787711F-550D-9A47-88D4-D380DC634439}" type="pres">
      <dgm:prSet presAssocID="{675BD09A-DC36-9544-A9B3-970A71C7BD4B}" presName="gear1srcNode" presStyleLbl="node1" presStyleIdx="0" presStyleCnt="3"/>
      <dgm:spPr/>
      <dgm:t>
        <a:bodyPr/>
        <a:lstStyle/>
        <a:p>
          <a:endParaRPr lang="es-ES_tradnl"/>
        </a:p>
      </dgm:t>
    </dgm:pt>
    <dgm:pt modelId="{5302400B-8E44-854D-A6E9-129F1AFB4A1D}" type="pres">
      <dgm:prSet presAssocID="{675BD09A-DC36-9544-A9B3-970A71C7BD4B}" presName="gear1dstNode" presStyleLbl="node1" presStyleIdx="0" presStyleCnt="3"/>
      <dgm:spPr/>
      <dgm:t>
        <a:bodyPr/>
        <a:lstStyle/>
        <a:p>
          <a:endParaRPr lang="es-ES_tradnl"/>
        </a:p>
      </dgm:t>
    </dgm:pt>
    <dgm:pt modelId="{32F6A7F1-2EB7-A840-8F0F-E0DE7DA64771}" type="pres">
      <dgm:prSet presAssocID="{0CD78B16-3ADC-504E-98BB-0D896B9BEC5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0E10EA3-23CC-494E-829B-D84CC108ADAF}" type="pres">
      <dgm:prSet presAssocID="{0CD78B16-3ADC-504E-98BB-0D896B9BEC54}" presName="gear2srcNode" presStyleLbl="node1" presStyleIdx="1" presStyleCnt="3"/>
      <dgm:spPr/>
      <dgm:t>
        <a:bodyPr/>
        <a:lstStyle/>
        <a:p>
          <a:endParaRPr lang="es-ES_tradnl"/>
        </a:p>
      </dgm:t>
    </dgm:pt>
    <dgm:pt modelId="{77FAF134-B6B4-9247-AC3B-ECFEA8422897}" type="pres">
      <dgm:prSet presAssocID="{0CD78B16-3ADC-504E-98BB-0D896B9BEC54}" presName="gear2dstNode" presStyleLbl="node1" presStyleIdx="1" presStyleCnt="3"/>
      <dgm:spPr/>
      <dgm:t>
        <a:bodyPr/>
        <a:lstStyle/>
        <a:p>
          <a:endParaRPr lang="es-ES_tradnl"/>
        </a:p>
      </dgm:t>
    </dgm:pt>
    <dgm:pt modelId="{3CBF6A5A-7238-BE4E-8920-86ABA6DE9B18}" type="pres">
      <dgm:prSet presAssocID="{C1658355-FBBC-EE46-A70C-D33133A7E2C7}" presName="gear3" presStyleLbl="node1" presStyleIdx="2" presStyleCnt="3"/>
      <dgm:spPr/>
      <dgm:t>
        <a:bodyPr/>
        <a:lstStyle/>
        <a:p>
          <a:endParaRPr lang="es-ES_tradnl"/>
        </a:p>
      </dgm:t>
    </dgm:pt>
    <dgm:pt modelId="{8AF102CC-9422-F84B-8A8A-D2C5E1A811C7}" type="pres">
      <dgm:prSet presAssocID="{C1658355-FBBC-EE46-A70C-D33133A7E2C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89BF8AB-AF3E-7A41-B5CB-87BF3122BCB6}" type="pres">
      <dgm:prSet presAssocID="{C1658355-FBBC-EE46-A70C-D33133A7E2C7}" presName="gear3srcNode" presStyleLbl="node1" presStyleIdx="2" presStyleCnt="3"/>
      <dgm:spPr/>
      <dgm:t>
        <a:bodyPr/>
        <a:lstStyle/>
        <a:p>
          <a:endParaRPr lang="es-ES_tradnl"/>
        </a:p>
      </dgm:t>
    </dgm:pt>
    <dgm:pt modelId="{83A0E157-2E5C-E04A-8BC1-CE1E3E126F9F}" type="pres">
      <dgm:prSet presAssocID="{C1658355-FBBC-EE46-A70C-D33133A7E2C7}" presName="gear3dstNode" presStyleLbl="node1" presStyleIdx="2" presStyleCnt="3"/>
      <dgm:spPr/>
      <dgm:t>
        <a:bodyPr/>
        <a:lstStyle/>
        <a:p>
          <a:endParaRPr lang="es-ES_tradnl"/>
        </a:p>
      </dgm:t>
    </dgm:pt>
    <dgm:pt modelId="{05094DD0-424A-BB42-B85C-962D75936092}" type="pres">
      <dgm:prSet presAssocID="{6C0E0797-8D1A-A948-92D3-C908A579E5D2}" presName="connector1" presStyleLbl="sibTrans2D1" presStyleIdx="0" presStyleCnt="3"/>
      <dgm:spPr/>
      <dgm:t>
        <a:bodyPr/>
        <a:lstStyle/>
        <a:p>
          <a:endParaRPr lang="es-ES_tradnl"/>
        </a:p>
      </dgm:t>
    </dgm:pt>
    <dgm:pt modelId="{153D8FE8-DB9F-5742-990C-82C4904ADB8E}" type="pres">
      <dgm:prSet presAssocID="{46FD3CFE-9963-C64C-AEB6-EE21F5EBE24B}" presName="connector2" presStyleLbl="sibTrans2D1" presStyleIdx="1" presStyleCnt="3"/>
      <dgm:spPr/>
      <dgm:t>
        <a:bodyPr/>
        <a:lstStyle/>
        <a:p>
          <a:endParaRPr lang="es-ES_tradnl"/>
        </a:p>
      </dgm:t>
    </dgm:pt>
    <dgm:pt modelId="{E19248D7-72F9-6743-8BA6-99FBEFD2771F}" type="pres">
      <dgm:prSet presAssocID="{AF9167F4-0F07-7947-A4F1-110E73EB69B9}" presName="connector3" presStyleLbl="sibTrans2D1" presStyleIdx="2" presStyleCnt="3"/>
      <dgm:spPr/>
      <dgm:t>
        <a:bodyPr/>
        <a:lstStyle/>
        <a:p>
          <a:endParaRPr lang="es-ES_tradnl"/>
        </a:p>
      </dgm:t>
    </dgm:pt>
  </dgm:ptLst>
  <dgm:cxnLst>
    <dgm:cxn modelId="{E7DE9B1A-AD8A-4185-BBB7-F404AAE45F61}" type="presOf" srcId="{6C0E0797-8D1A-A948-92D3-C908A579E5D2}" destId="{05094DD0-424A-BB42-B85C-962D75936092}" srcOrd="0" destOrd="0" presId="urn:microsoft.com/office/officeart/2005/8/layout/gear1"/>
    <dgm:cxn modelId="{FA4C785C-F7AE-4C29-A255-FB8B845E3DA8}" type="presOf" srcId="{0CD78B16-3ADC-504E-98BB-0D896B9BEC54}" destId="{70E10EA3-23CC-494E-829B-D84CC108ADAF}" srcOrd="1" destOrd="0" presId="urn:microsoft.com/office/officeart/2005/8/layout/gear1"/>
    <dgm:cxn modelId="{CC045299-DCB1-40DB-9486-15379C5A4C15}" type="presOf" srcId="{C1658355-FBBC-EE46-A70C-D33133A7E2C7}" destId="{3CBF6A5A-7238-BE4E-8920-86ABA6DE9B18}" srcOrd="0" destOrd="0" presId="urn:microsoft.com/office/officeart/2005/8/layout/gear1"/>
    <dgm:cxn modelId="{337E9903-D7C7-4B97-8BC9-6CA2359436FB}" type="presOf" srcId="{0CD78B16-3ADC-504E-98BB-0D896B9BEC54}" destId="{32F6A7F1-2EB7-A840-8F0F-E0DE7DA64771}" srcOrd="0" destOrd="0" presId="urn:microsoft.com/office/officeart/2005/8/layout/gear1"/>
    <dgm:cxn modelId="{489A1CF4-99D6-4E7B-B548-E3AB2CA72F77}" type="presOf" srcId="{675BD09A-DC36-9544-A9B3-970A71C7BD4B}" destId="{D787711F-550D-9A47-88D4-D380DC634439}" srcOrd="1" destOrd="0" presId="urn:microsoft.com/office/officeart/2005/8/layout/gear1"/>
    <dgm:cxn modelId="{B0B49B18-A074-4647-90E3-1D76757C7206}" type="presOf" srcId="{675BD09A-DC36-9544-A9B3-970A71C7BD4B}" destId="{5302400B-8E44-854D-A6E9-129F1AFB4A1D}" srcOrd="2" destOrd="0" presId="urn:microsoft.com/office/officeart/2005/8/layout/gear1"/>
    <dgm:cxn modelId="{A17F16C5-1BBE-D645-A211-9A251FFAD1D7}" srcId="{F4187C12-7604-A541-877C-34DE0326761F}" destId="{C1658355-FBBC-EE46-A70C-D33133A7E2C7}" srcOrd="2" destOrd="0" parTransId="{156D7537-EBC1-234C-B472-CE0544ECF237}" sibTransId="{AF9167F4-0F07-7947-A4F1-110E73EB69B9}"/>
    <dgm:cxn modelId="{F9CFA609-323B-4506-8CE9-6D28DCE805A5}" type="presOf" srcId="{AF9167F4-0F07-7947-A4F1-110E73EB69B9}" destId="{E19248D7-72F9-6743-8BA6-99FBEFD2771F}" srcOrd="0" destOrd="0" presId="urn:microsoft.com/office/officeart/2005/8/layout/gear1"/>
    <dgm:cxn modelId="{2B82F2F2-12EA-4985-B792-B461AE07E4FA}" type="presOf" srcId="{C1658355-FBBC-EE46-A70C-D33133A7E2C7}" destId="{8AF102CC-9422-F84B-8A8A-D2C5E1A811C7}" srcOrd="1" destOrd="0" presId="urn:microsoft.com/office/officeart/2005/8/layout/gear1"/>
    <dgm:cxn modelId="{7F254322-A605-4EA0-AF98-A096732CDB92}" type="presOf" srcId="{0CD78B16-3ADC-504E-98BB-0D896B9BEC54}" destId="{77FAF134-B6B4-9247-AC3B-ECFEA8422897}" srcOrd="2" destOrd="0" presId="urn:microsoft.com/office/officeart/2005/8/layout/gear1"/>
    <dgm:cxn modelId="{9430849F-DD34-4155-86A6-C3062DF21204}" type="presOf" srcId="{C1658355-FBBC-EE46-A70C-D33133A7E2C7}" destId="{B89BF8AB-AF3E-7A41-B5CB-87BF3122BCB6}" srcOrd="2" destOrd="0" presId="urn:microsoft.com/office/officeart/2005/8/layout/gear1"/>
    <dgm:cxn modelId="{D05B7304-FE74-4735-BBB9-D4DBC4647B05}" type="presOf" srcId="{F4187C12-7604-A541-877C-34DE0326761F}" destId="{7E84B21F-4D38-634B-A809-8FE1625D3F63}" srcOrd="0" destOrd="0" presId="urn:microsoft.com/office/officeart/2005/8/layout/gear1"/>
    <dgm:cxn modelId="{CAE25CBB-456D-504B-976D-4ED7A2007AC2}" srcId="{F4187C12-7604-A541-877C-34DE0326761F}" destId="{675BD09A-DC36-9544-A9B3-970A71C7BD4B}" srcOrd="0" destOrd="0" parTransId="{18BA0058-AD64-CC45-8D60-0FFBB544F59A}" sibTransId="{6C0E0797-8D1A-A948-92D3-C908A579E5D2}"/>
    <dgm:cxn modelId="{04E3AE64-297D-499F-BFBD-00260D3490BE}" type="presOf" srcId="{C1658355-FBBC-EE46-A70C-D33133A7E2C7}" destId="{83A0E157-2E5C-E04A-8BC1-CE1E3E126F9F}" srcOrd="3" destOrd="0" presId="urn:microsoft.com/office/officeart/2005/8/layout/gear1"/>
    <dgm:cxn modelId="{9F13288F-40D9-4944-9331-23D944C39C74}" srcId="{F4187C12-7604-A541-877C-34DE0326761F}" destId="{0CD78B16-3ADC-504E-98BB-0D896B9BEC54}" srcOrd="1" destOrd="0" parTransId="{1239F0A7-D8A3-AE4F-B1CD-34388F47304F}" sibTransId="{46FD3CFE-9963-C64C-AEB6-EE21F5EBE24B}"/>
    <dgm:cxn modelId="{3333F3A1-4FC5-4F74-9044-4BBA1EC3D38A}" type="presOf" srcId="{46FD3CFE-9963-C64C-AEB6-EE21F5EBE24B}" destId="{153D8FE8-DB9F-5742-990C-82C4904ADB8E}" srcOrd="0" destOrd="0" presId="urn:microsoft.com/office/officeart/2005/8/layout/gear1"/>
    <dgm:cxn modelId="{FC0C6794-7ACC-4FBA-ADDA-83FEC39F455E}" type="presOf" srcId="{675BD09A-DC36-9544-A9B3-970A71C7BD4B}" destId="{E472A39A-0131-644C-8C60-2F3F749E69C9}" srcOrd="0" destOrd="0" presId="urn:microsoft.com/office/officeart/2005/8/layout/gear1"/>
    <dgm:cxn modelId="{5D0E1234-7203-41B1-BA21-FEAD97736BE5}" type="presParOf" srcId="{7E84B21F-4D38-634B-A809-8FE1625D3F63}" destId="{E472A39A-0131-644C-8C60-2F3F749E69C9}" srcOrd="0" destOrd="0" presId="urn:microsoft.com/office/officeart/2005/8/layout/gear1"/>
    <dgm:cxn modelId="{23C40ABB-EA7B-46F3-99CE-CFBA27F4544C}" type="presParOf" srcId="{7E84B21F-4D38-634B-A809-8FE1625D3F63}" destId="{D787711F-550D-9A47-88D4-D380DC634439}" srcOrd="1" destOrd="0" presId="urn:microsoft.com/office/officeart/2005/8/layout/gear1"/>
    <dgm:cxn modelId="{20CD8F1F-078F-4F5D-89CA-0831C8284D4B}" type="presParOf" srcId="{7E84B21F-4D38-634B-A809-8FE1625D3F63}" destId="{5302400B-8E44-854D-A6E9-129F1AFB4A1D}" srcOrd="2" destOrd="0" presId="urn:microsoft.com/office/officeart/2005/8/layout/gear1"/>
    <dgm:cxn modelId="{8A4534A8-933F-4B6B-8705-376F621E47D2}" type="presParOf" srcId="{7E84B21F-4D38-634B-A809-8FE1625D3F63}" destId="{32F6A7F1-2EB7-A840-8F0F-E0DE7DA64771}" srcOrd="3" destOrd="0" presId="urn:microsoft.com/office/officeart/2005/8/layout/gear1"/>
    <dgm:cxn modelId="{95D430BD-9A5E-4787-9D79-B81B4C35A361}" type="presParOf" srcId="{7E84B21F-4D38-634B-A809-8FE1625D3F63}" destId="{70E10EA3-23CC-494E-829B-D84CC108ADAF}" srcOrd="4" destOrd="0" presId="urn:microsoft.com/office/officeart/2005/8/layout/gear1"/>
    <dgm:cxn modelId="{D2C0FD25-8147-4820-9EAA-EE9CE013D45E}" type="presParOf" srcId="{7E84B21F-4D38-634B-A809-8FE1625D3F63}" destId="{77FAF134-B6B4-9247-AC3B-ECFEA8422897}" srcOrd="5" destOrd="0" presId="urn:microsoft.com/office/officeart/2005/8/layout/gear1"/>
    <dgm:cxn modelId="{DD6BBF38-60C2-4008-91FC-33FDE679C200}" type="presParOf" srcId="{7E84B21F-4D38-634B-A809-8FE1625D3F63}" destId="{3CBF6A5A-7238-BE4E-8920-86ABA6DE9B18}" srcOrd="6" destOrd="0" presId="urn:microsoft.com/office/officeart/2005/8/layout/gear1"/>
    <dgm:cxn modelId="{CC452D51-EA70-4D2E-B7B7-D200569701F3}" type="presParOf" srcId="{7E84B21F-4D38-634B-A809-8FE1625D3F63}" destId="{8AF102CC-9422-F84B-8A8A-D2C5E1A811C7}" srcOrd="7" destOrd="0" presId="urn:microsoft.com/office/officeart/2005/8/layout/gear1"/>
    <dgm:cxn modelId="{505EE10A-9AC5-4A5D-BFD6-2BD86ADACDAC}" type="presParOf" srcId="{7E84B21F-4D38-634B-A809-8FE1625D3F63}" destId="{B89BF8AB-AF3E-7A41-B5CB-87BF3122BCB6}" srcOrd="8" destOrd="0" presId="urn:microsoft.com/office/officeart/2005/8/layout/gear1"/>
    <dgm:cxn modelId="{3779492B-AC5C-4EDB-9A23-7E106E665CA7}" type="presParOf" srcId="{7E84B21F-4D38-634B-A809-8FE1625D3F63}" destId="{83A0E157-2E5C-E04A-8BC1-CE1E3E126F9F}" srcOrd="9" destOrd="0" presId="urn:microsoft.com/office/officeart/2005/8/layout/gear1"/>
    <dgm:cxn modelId="{5C0392D8-E98D-42D7-83AA-7125E4C83709}" type="presParOf" srcId="{7E84B21F-4D38-634B-A809-8FE1625D3F63}" destId="{05094DD0-424A-BB42-B85C-962D75936092}" srcOrd="10" destOrd="0" presId="urn:microsoft.com/office/officeart/2005/8/layout/gear1"/>
    <dgm:cxn modelId="{A58D032C-8A93-4564-BF15-A8705E1F249A}" type="presParOf" srcId="{7E84B21F-4D38-634B-A809-8FE1625D3F63}" destId="{153D8FE8-DB9F-5742-990C-82C4904ADB8E}" srcOrd="11" destOrd="0" presId="urn:microsoft.com/office/officeart/2005/8/layout/gear1"/>
    <dgm:cxn modelId="{F811A602-A3CD-47A6-93EF-69426309776F}" type="presParOf" srcId="{7E84B21F-4D38-634B-A809-8FE1625D3F63}" destId="{E19248D7-72F9-6743-8BA6-99FBEFD2771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0603F6-9575-4713-8BA2-876C448AFA9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E99B7010-8F21-4B28-A385-B6C10302F52E}">
      <dgm:prSet phldrT="[Texto]"/>
      <dgm:spPr>
        <a:solidFill>
          <a:srgbClr val="EC8741"/>
        </a:solidFill>
      </dgm:spPr>
      <dgm:t>
        <a:bodyPr/>
        <a:lstStyle/>
        <a:p>
          <a:r>
            <a:rPr lang="ca-ES" noProof="0" smtClean="0">
              <a:solidFill>
                <a:schemeClr val="tx1"/>
              </a:solidFill>
            </a:rPr>
            <a:t>Riscos externs</a:t>
          </a:r>
          <a:endParaRPr lang="ca-ES" noProof="0">
            <a:solidFill>
              <a:schemeClr val="tx1"/>
            </a:solidFill>
          </a:endParaRPr>
        </a:p>
      </dgm:t>
    </dgm:pt>
    <dgm:pt modelId="{7539A011-60AF-401D-A523-6F7953EDEADB}" type="parTrans" cxnId="{99AE001D-8629-468B-B580-EB44385BCAF4}">
      <dgm:prSet/>
      <dgm:spPr/>
      <dgm:t>
        <a:bodyPr/>
        <a:lstStyle/>
        <a:p>
          <a:endParaRPr lang="ca-ES" noProof="0">
            <a:solidFill>
              <a:schemeClr val="tx1"/>
            </a:solidFill>
          </a:endParaRPr>
        </a:p>
      </dgm:t>
    </dgm:pt>
    <dgm:pt modelId="{B7545802-82A6-426B-B6A2-E86F183D83FC}" type="sibTrans" cxnId="{99AE001D-8629-468B-B580-EB44385BCAF4}">
      <dgm:prSet/>
      <dgm:spPr/>
      <dgm:t>
        <a:bodyPr/>
        <a:lstStyle/>
        <a:p>
          <a:endParaRPr lang="ca-ES" noProof="0">
            <a:solidFill>
              <a:schemeClr val="tx1"/>
            </a:solidFill>
          </a:endParaRPr>
        </a:p>
      </dgm:t>
    </dgm:pt>
    <dgm:pt modelId="{085C6CFB-9386-4219-8826-D21DDBF01173}">
      <dgm:prSet phldrT="[Texto]"/>
      <dgm:spPr>
        <a:solidFill>
          <a:srgbClr val="EC8741"/>
        </a:solidFill>
      </dgm:spPr>
      <dgm:t>
        <a:bodyPr/>
        <a:lstStyle/>
        <a:p>
          <a:r>
            <a:rPr lang="ca-ES" b="0" noProof="0" smtClean="0">
              <a:solidFill>
                <a:schemeClr val="tx1"/>
              </a:solidFill>
            </a:rPr>
            <a:t>Tecnològics</a:t>
          </a:r>
          <a:endParaRPr lang="ca-ES" b="0" noProof="0">
            <a:solidFill>
              <a:schemeClr val="tx1"/>
            </a:solidFill>
          </a:endParaRPr>
        </a:p>
      </dgm:t>
    </dgm:pt>
    <dgm:pt modelId="{C5EBC6B0-1DDF-4512-9287-9E9C6DF302DF}" type="parTrans" cxnId="{85877CAC-6C55-47D0-9E8B-EBBA0F4293C6}">
      <dgm:prSet/>
      <dgm:spPr/>
      <dgm:t>
        <a:bodyPr/>
        <a:lstStyle/>
        <a:p>
          <a:endParaRPr lang="ca-ES" noProof="0">
            <a:solidFill>
              <a:schemeClr val="tx1"/>
            </a:solidFill>
          </a:endParaRPr>
        </a:p>
      </dgm:t>
    </dgm:pt>
    <dgm:pt modelId="{9B1F9DAB-45F1-4754-965E-6C541DCB5984}" type="sibTrans" cxnId="{85877CAC-6C55-47D0-9E8B-EBBA0F4293C6}">
      <dgm:prSet/>
      <dgm:spPr/>
      <dgm:t>
        <a:bodyPr/>
        <a:lstStyle/>
        <a:p>
          <a:endParaRPr lang="ca-ES" noProof="0">
            <a:solidFill>
              <a:schemeClr val="tx1"/>
            </a:solidFill>
          </a:endParaRPr>
        </a:p>
      </dgm:t>
    </dgm:pt>
    <dgm:pt modelId="{76F8815E-18EE-4F94-9845-C810A5F12135}">
      <dgm:prSet phldrT="[Texto]"/>
      <dgm:spPr>
        <a:solidFill>
          <a:srgbClr val="EC8741"/>
        </a:solidFill>
      </dgm:spPr>
      <dgm:t>
        <a:bodyPr/>
        <a:lstStyle/>
        <a:p>
          <a:r>
            <a:rPr lang="ca-ES" noProof="0" smtClean="0">
              <a:solidFill>
                <a:schemeClr val="tx1"/>
              </a:solidFill>
            </a:rPr>
            <a:t>Risc químic</a:t>
          </a:r>
          <a:endParaRPr lang="ca-ES" noProof="0">
            <a:solidFill>
              <a:schemeClr val="tx1"/>
            </a:solidFill>
          </a:endParaRPr>
        </a:p>
      </dgm:t>
    </dgm:pt>
    <dgm:pt modelId="{93A3D04B-27B4-4181-8ADE-DE11CB07E84E}" type="parTrans" cxnId="{E1347E70-3E85-4D90-9E4B-BAFE29A1D678}">
      <dgm:prSet/>
      <dgm:spPr/>
      <dgm:t>
        <a:bodyPr/>
        <a:lstStyle/>
        <a:p>
          <a:endParaRPr lang="ca-ES" noProof="0">
            <a:solidFill>
              <a:schemeClr val="tx1"/>
            </a:solidFill>
          </a:endParaRPr>
        </a:p>
      </dgm:t>
    </dgm:pt>
    <dgm:pt modelId="{17101D68-6C2C-4570-BA00-9CE88A33159B}" type="sibTrans" cxnId="{E1347E70-3E85-4D90-9E4B-BAFE29A1D678}">
      <dgm:prSet/>
      <dgm:spPr/>
      <dgm:t>
        <a:bodyPr/>
        <a:lstStyle/>
        <a:p>
          <a:endParaRPr lang="ca-ES" noProof="0">
            <a:solidFill>
              <a:schemeClr val="tx1"/>
            </a:solidFill>
          </a:endParaRPr>
        </a:p>
      </dgm:t>
    </dgm:pt>
    <dgm:pt modelId="{3B0FE06D-6C10-4264-A36E-D0FA6B346CA4}">
      <dgm:prSet phldrT="[Texto]"/>
      <dgm:spPr>
        <a:solidFill>
          <a:srgbClr val="EC8741"/>
        </a:solidFill>
      </dgm:spPr>
      <dgm:t>
        <a:bodyPr/>
        <a:lstStyle/>
        <a:p>
          <a:r>
            <a:rPr lang="ca-ES" noProof="0" smtClean="0">
              <a:solidFill>
                <a:schemeClr val="tx1"/>
              </a:solidFill>
            </a:rPr>
            <a:t>Naturals</a:t>
          </a:r>
          <a:endParaRPr lang="ca-ES" noProof="0">
            <a:solidFill>
              <a:schemeClr val="tx1"/>
            </a:solidFill>
          </a:endParaRPr>
        </a:p>
      </dgm:t>
    </dgm:pt>
    <dgm:pt modelId="{6F8AC992-3A0E-4034-8E15-666FF6A19E4D}" type="parTrans" cxnId="{8766FF62-5BC1-47E3-979A-0A4D7528BE59}">
      <dgm:prSet/>
      <dgm:spPr/>
      <dgm:t>
        <a:bodyPr/>
        <a:lstStyle/>
        <a:p>
          <a:endParaRPr lang="ca-ES" noProof="0">
            <a:solidFill>
              <a:schemeClr val="tx1"/>
            </a:solidFill>
          </a:endParaRPr>
        </a:p>
      </dgm:t>
    </dgm:pt>
    <dgm:pt modelId="{1EEF7229-B388-4497-99C3-60E2732A144A}" type="sibTrans" cxnId="{8766FF62-5BC1-47E3-979A-0A4D7528BE59}">
      <dgm:prSet/>
      <dgm:spPr/>
      <dgm:t>
        <a:bodyPr/>
        <a:lstStyle/>
        <a:p>
          <a:endParaRPr lang="ca-ES" noProof="0">
            <a:solidFill>
              <a:schemeClr val="tx1"/>
            </a:solidFill>
          </a:endParaRPr>
        </a:p>
      </dgm:t>
    </dgm:pt>
    <dgm:pt modelId="{098AAD5D-4F9C-478E-BC5C-3488E4A25D0B}">
      <dgm:prSet/>
      <dgm:spPr>
        <a:solidFill>
          <a:srgbClr val="EC8741"/>
        </a:solidFill>
      </dgm:spPr>
      <dgm:t>
        <a:bodyPr/>
        <a:lstStyle/>
        <a:p>
          <a:pPr algn="ctr"/>
          <a:r>
            <a:rPr lang="ca-ES" noProof="0" smtClean="0">
              <a:solidFill>
                <a:schemeClr val="tx1"/>
              </a:solidFill>
            </a:rPr>
            <a:t>Risc radiològic</a:t>
          </a:r>
          <a:endParaRPr lang="ca-ES" noProof="0">
            <a:solidFill>
              <a:schemeClr val="tx1"/>
            </a:solidFill>
          </a:endParaRPr>
        </a:p>
      </dgm:t>
    </dgm:pt>
    <dgm:pt modelId="{734CA47F-6B7D-4958-BFE3-C8DFAFF61809}" type="parTrans" cxnId="{B9879B23-69FD-4330-A18B-BB383CF9A9E4}">
      <dgm:prSet/>
      <dgm:spPr/>
      <dgm:t>
        <a:bodyPr/>
        <a:lstStyle/>
        <a:p>
          <a:endParaRPr lang="ca-ES" noProof="0">
            <a:solidFill>
              <a:schemeClr val="tx1"/>
            </a:solidFill>
          </a:endParaRPr>
        </a:p>
      </dgm:t>
    </dgm:pt>
    <dgm:pt modelId="{8794E667-5B58-4A28-9FE8-21095471E092}" type="sibTrans" cxnId="{B9879B23-69FD-4330-A18B-BB383CF9A9E4}">
      <dgm:prSet/>
      <dgm:spPr/>
      <dgm:t>
        <a:bodyPr/>
        <a:lstStyle/>
        <a:p>
          <a:endParaRPr lang="ca-ES" noProof="0">
            <a:solidFill>
              <a:schemeClr val="tx1"/>
            </a:solidFill>
          </a:endParaRPr>
        </a:p>
      </dgm:t>
    </dgm:pt>
    <dgm:pt modelId="{43445423-685E-4E0C-BB78-8DA4DD02EAAF}">
      <dgm:prSet/>
      <dgm:spPr>
        <a:solidFill>
          <a:srgbClr val="EC8741"/>
        </a:solidFill>
      </dgm:spPr>
      <dgm:t>
        <a:bodyPr/>
        <a:lstStyle/>
        <a:p>
          <a:r>
            <a:rPr lang="ca-ES" noProof="0" smtClean="0">
              <a:solidFill>
                <a:schemeClr val="tx1"/>
              </a:solidFill>
            </a:rPr>
            <a:t>Risc sísmic</a:t>
          </a:r>
          <a:endParaRPr lang="ca-ES" noProof="0">
            <a:solidFill>
              <a:schemeClr val="tx1"/>
            </a:solidFill>
          </a:endParaRPr>
        </a:p>
      </dgm:t>
    </dgm:pt>
    <dgm:pt modelId="{4C845939-DA1C-46C0-8348-A55FF7A97D4B}" type="parTrans" cxnId="{5083687E-4124-47A8-A781-5B5F9BCEFCA3}">
      <dgm:prSet/>
      <dgm:spPr/>
      <dgm:t>
        <a:bodyPr/>
        <a:lstStyle/>
        <a:p>
          <a:endParaRPr lang="ca-ES" noProof="0">
            <a:solidFill>
              <a:schemeClr val="tx1"/>
            </a:solidFill>
          </a:endParaRPr>
        </a:p>
      </dgm:t>
    </dgm:pt>
    <dgm:pt modelId="{A55A14D7-5770-42FE-9310-B6853980A2EC}" type="sibTrans" cxnId="{5083687E-4124-47A8-A781-5B5F9BCEFCA3}">
      <dgm:prSet/>
      <dgm:spPr/>
      <dgm:t>
        <a:bodyPr/>
        <a:lstStyle/>
        <a:p>
          <a:endParaRPr lang="ca-ES" noProof="0">
            <a:solidFill>
              <a:schemeClr val="tx1"/>
            </a:solidFill>
          </a:endParaRPr>
        </a:p>
      </dgm:t>
    </dgm:pt>
    <dgm:pt modelId="{D104A1AA-F05C-4AD8-BBB3-3EDA72225636}">
      <dgm:prSet/>
      <dgm:spPr>
        <a:solidFill>
          <a:srgbClr val="EC8741"/>
        </a:solidFill>
      </dgm:spPr>
      <dgm:t>
        <a:bodyPr/>
        <a:lstStyle/>
        <a:p>
          <a:r>
            <a:rPr lang="ca-ES" noProof="0" smtClean="0">
              <a:solidFill>
                <a:schemeClr val="tx1"/>
              </a:solidFill>
            </a:rPr>
            <a:t>Nevades</a:t>
          </a:r>
          <a:endParaRPr lang="ca-ES" noProof="0">
            <a:solidFill>
              <a:schemeClr val="tx1"/>
            </a:solidFill>
          </a:endParaRPr>
        </a:p>
      </dgm:t>
    </dgm:pt>
    <dgm:pt modelId="{CBC51898-9253-4D22-840C-49FABDBD8D04}" type="parTrans" cxnId="{A3144089-B6DC-4A45-AA22-9D6EF8F76D9F}">
      <dgm:prSet/>
      <dgm:spPr/>
      <dgm:t>
        <a:bodyPr/>
        <a:lstStyle/>
        <a:p>
          <a:endParaRPr lang="ca-ES" noProof="0">
            <a:solidFill>
              <a:schemeClr val="tx1"/>
            </a:solidFill>
          </a:endParaRPr>
        </a:p>
      </dgm:t>
    </dgm:pt>
    <dgm:pt modelId="{CC881008-EEFB-4CBE-B013-B25FFBF68712}" type="sibTrans" cxnId="{A3144089-B6DC-4A45-AA22-9D6EF8F76D9F}">
      <dgm:prSet/>
      <dgm:spPr/>
      <dgm:t>
        <a:bodyPr/>
        <a:lstStyle/>
        <a:p>
          <a:endParaRPr lang="ca-ES" noProof="0">
            <a:solidFill>
              <a:schemeClr val="tx1"/>
            </a:solidFill>
          </a:endParaRPr>
        </a:p>
      </dgm:t>
    </dgm:pt>
    <dgm:pt modelId="{28233170-5032-4E56-A024-A8CBEDBB2A75}">
      <dgm:prSet/>
      <dgm:spPr>
        <a:solidFill>
          <a:srgbClr val="EC8741"/>
        </a:solidFill>
      </dgm:spPr>
      <dgm:t>
        <a:bodyPr/>
        <a:lstStyle/>
        <a:p>
          <a:r>
            <a:rPr lang="ca-ES" noProof="0" smtClean="0">
              <a:solidFill>
                <a:schemeClr val="tx1"/>
              </a:solidFill>
            </a:rPr>
            <a:t>Risc transport MMPP</a:t>
          </a:r>
          <a:endParaRPr lang="ca-ES" noProof="0">
            <a:solidFill>
              <a:schemeClr val="tx1"/>
            </a:solidFill>
          </a:endParaRPr>
        </a:p>
      </dgm:t>
    </dgm:pt>
    <dgm:pt modelId="{76C65DDC-7D58-44A2-B4DD-2247ADD3A89D}" type="parTrans" cxnId="{540681E8-EAAC-4BC3-9784-F0765E3DA60F}">
      <dgm:prSet/>
      <dgm:spPr/>
      <dgm:t>
        <a:bodyPr/>
        <a:lstStyle/>
        <a:p>
          <a:endParaRPr lang="ca-ES" noProof="0"/>
        </a:p>
      </dgm:t>
    </dgm:pt>
    <dgm:pt modelId="{5B15EABD-D7DC-42BC-9ACA-05070C1DBEDC}" type="sibTrans" cxnId="{540681E8-EAAC-4BC3-9784-F0765E3DA60F}">
      <dgm:prSet/>
      <dgm:spPr/>
      <dgm:t>
        <a:bodyPr/>
        <a:lstStyle/>
        <a:p>
          <a:endParaRPr lang="ca-ES" noProof="0"/>
        </a:p>
      </dgm:t>
    </dgm:pt>
    <dgm:pt modelId="{C46F4B06-F87C-4DB7-8D78-A26B91FA6E9F}" type="pres">
      <dgm:prSet presAssocID="{C90603F6-9575-4713-8BA2-876C448AFA9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C5ED7BB-D217-4E2C-8199-8CB648D9C8A4}" type="pres">
      <dgm:prSet presAssocID="{E99B7010-8F21-4B28-A385-B6C10302F52E}" presName="root1" presStyleCnt="0"/>
      <dgm:spPr/>
    </dgm:pt>
    <dgm:pt modelId="{FFC91A31-AA8C-452D-AA56-54389C3A2CA8}" type="pres">
      <dgm:prSet presAssocID="{E99B7010-8F21-4B28-A385-B6C10302F52E}" presName="LevelOneTextNode" presStyleLbl="node0" presStyleIdx="0" presStyleCnt="1" custScaleX="89092" custScaleY="75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1C970C-24D7-4B3A-B7F9-B702B63C7B1A}" type="pres">
      <dgm:prSet presAssocID="{E99B7010-8F21-4B28-A385-B6C10302F52E}" presName="level2hierChild" presStyleCnt="0"/>
      <dgm:spPr/>
    </dgm:pt>
    <dgm:pt modelId="{EDAB9E5E-30D8-4019-BB6B-3DFE5216F3C8}" type="pres">
      <dgm:prSet presAssocID="{C5EBC6B0-1DDF-4512-9287-9E9C6DF302DF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7F5D9400-C900-4900-988A-C71792B78097}" type="pres">
      <dgm:prSet presAssocID="{C5EBC6B0-1DDF-4512-9287-9E9C6DF302DF}" presName="connTx" presStyleLbl="parChTrans1D2" presStyleIdx="0" presStyleCnt="2"/>
      <dgm:spPr/>
      <dgm:t>
        <a:bodyPr/>
        <a:lstStyle/>
        <a:p>
          <a:endParaRPr lang="es-ES"/>
        </a:p>
      </dgm:t>
    </dgm:pt>
    <dgm:pt modelId="{B7660861-466B-489F-9262-AE0E6598A28F}" type="pres">
      <dgm:prSet presAssocID="{085C6CFB-9386-4219-8826-D21DDBF01173}" presName="root2" presStyleCnt="0"/>
      <dgm:spPr/>
    </dgm:pt>
    <dgm:pt modelId="{9CEF92B3-EE48-458C-920E-EE565E9F3A16}" type="pres">
      <dgm:prSet presAssocID="{085C6CFB-9386-4219-8826-D21DDBF01173}" presName="LevelTwoTextNode" presStyleLbl="node2" presStyleIdx="0" presStyleCnt="2" custScaleX="68396" custScaleY="62893" custLinFactNeighborX="-10217" custLinFactNeighborY="-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06851-91D0-4EF1-BE16-ED5841F32691}" type="pres">
      <dgm:prSet presAssocID="{085C6CFB-9386-4219-8826-D21DDBF01173}" presName="level3hierChild" presStyleCnt="0"/>
      <dgm:spPr/>
    </dgm:pt>
    <dgm:pt modelId="{7DCDDD17-32E9-4177-8A5A-14C5D157CF87}" type="pres">
      <dgm:prSet presAssocID="{93A3D04B-27B4-4181-8ADE-DE11CB07E84E}" presName="conn2-1" presStyleLbl="parChTrans1D3" presStyleIdx="0" presStyleCnt="5"/>
      <dgm:spPr/>
      <dgm:t>
        <a:bodyPr/>
        <a:lstStyle/>
        <a:p>
          <a:endParaRPr lang="es-ES"/>
        </a:p>
      </dgm:t>
    </dgm:pt>
    <dgm:pt modelId="{A52563F5-6567-45A8-A823-CBBC78D5D4CD}" type="pres">
      <dgm:prSet presAssocID="{93A3D04B-27B4-4181-8ADE-DE11CB07E84E}" presName="connTx" presStyleLbl="parChTrans1D3" presStyleIdx="0" presStyleCnt="5"/>
      <dgm:spPr/>
      <dgm:t>
        <a:bodyPr/>
        <a:lstStyle/>
        <a:p>
          <a:endParaRPr lang="es-ES"/>
        </a:p>
      </dgm:t>
    </dgm:pt>
    <dgm:pt modelId="{DB5BD284-24F4-44AD-86DF-BB05D9C1BEA2}" type="pres">
      <dgm:prSet presAssocID="{76F8815E-18EE-4F94-9845-C810A5F12135}" presName="root2" presStyleCnt="0"/>
      <dgm:spPr/>
    </dgm:pt>
    <dgm:pt modelId="{0F8592EF-72BA-46B1-B901-9C324D6C8B52}" type="pres">
      <dgm:prSet presAssocID="{76F8815E-18EE-4F94-9845-C810A5F12135}" presName="LevelTwoTextNode" presStyleLbl="node3" presStyleIdx="0" presStyleCnt="5" custScaleX="92625" custScaleY="37957" custLinFactNeighborX="-8877" custLinFactNeighborY="-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4474B7-436A-49D5-B5E7-6A1C87D01639}" type="pres">
      <dgm:prSet presAssocID="{76F8815E-18EE-4F94-9845-C810A5F12135}" presName="level3hierChild" presStyleCnt="0"/>
      <dgm:spPr/>
    </dgm:pt>
    <dgm:pt modelId="{6F1A2A30-4C05-4F73-A3FF-7DD800DF39F6}" type="pres">
      <dgm:prSet presAssocID="{734CA47F-6B7D-4958-BFE3-C8DFAFF61809}" presName="conn2-1" presStyleLbl="parChTrans1D3" presStyleIdx="1" presStyleCnt="5"/>
      <dgm:spPr/>
      <dgm:t>
        <a:bodyPr/>
        <a:lstStyle/>
        <a:p>
          <a:endParaRPr lang="es-ES"/>
        </a:p>
      </dgm:t>
    </dgm:pt>
    <dgm:pt modelId="{4CF43350-392A-44A2-8F70-935C716E501E}" type="pres">
      <dgm:prSet presAssocID="{734CA47F-6B7D-4958-BFE3-C8DFAFF61809}" presName="connTx" presStyleLbl="parChTrans1D3" presStyleIdx="1" presStyleCnt="5"/>
      <dgm:spPr/>
      <dgm:t>
        <a:bodyPr/>
        <a:lstStyle/>
        <a:p>
          <a:endParaRPr lang="es-ES"/>
        </a:p>
      </dgm:t>
    </dgm:pt>
    <dgm:pt modelId="{428A9F0D-569E-4D3B-BC46-5756577AE615}" type="pres">
      <dgm:prSet presAssocID="{098AAD5D-4F9C-478E-BC5C-3488E4A25D0B}" presName="root2" presStyleCnt="0"/>
      <dgm:spPr/>
    </dgm:pt>
    <dgm:pt modelId="{E53AD91F-93A8-42FD-88D5-3B80BF88D943}" type="pres">
      <dgm:prSet presAssocID="{098AAD5D-4F9C-478E-BC5C-3488E4A25D0B}" presName="LevelTwoTextNode" presStyleLbl="node3" presStyleIdx="1" presStyleCnt="5" custScaleX="107076" custScaleY="40535" custLinFactNeighborX="-9362" custLinFactNeighborY="-11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D8181A-9E62-42B0-BE31-6F46A4932D95}" type="pres">
      <dgm:prSet presAssocID="{098AAD5D-4F9C-478E-BC5C-3488E4A25D0B}" presName="level3hierChild" presStyleCnt="0"/>
      <dgm:spPr/>
    </dgm:pt>
    <dgm:pt modelId="{A8BE15AE-5BD9-4BC3-BC5D-C30189167E10}" type="pres">
      <dgm:prSet presAssocID="{76C65DDC-7D58-44A2-B4DD-2247ADD3A89D}" presName="conn2-1" presStyleLbl="parChTrans1D3" presStyleIdx="2" presStyleCnt="5"/>
      <dgm:spPr/>
      <dgm:t>
        <a:bodyPr/>
        <a:lstStyle/>
        <a:p>
          <a:endParaRPr lang="es-ES"/>
        </a:p>
      </dgm:t>
    </dgm:pt>
    <dgm:pt modelId="{16672B5D-708A-4E96-BE4D-6C04E38474BF}" type="pres">
      <dgm:prSet presAssocID="{76C65DDC-7D58-44A2-B4DD-2247ADD3A89D}" presName="connTx" presStyleLbl="parChTrans1D3" presStyleIdx="2" presStyleCnt="5"/>
      <dgm:spPr/>
      <dgm:t>
        <a:bodyPr/>
        <a:lstStyle/>
        <a:p>
          <a:endParaRPr lang="es-ES"/>
        </a:p>
      </dgm:t>
    </dgm:pt>
    <dgm:pt modelId="{76217691-B87C-453F-B12F-A5384D75B013}" type="pres">
      <dgm:prSet presAssocID="{28233170-5032-4E56-A024-A8CBEDBB2A75}" presName="root2" presStyleCnt="0"/>
      <dgm:spPr/>
    </dgm:pt>
    <dgm:pt modelId="{B70536E8-FC49-482C-8E60-AFC9219B53B1}" type="pres">
      <dgm:prSet presAssocID="{28233170-5032-4E56-A024-A8CBEDBB2A75}" presName="LevelTwoTextNode" presStyleLbl="node3" presStyleIdx="2" presStyleCnt="5" custScaleX="104559" custScaleY="32361" custLinFactNeighborX="-9682" custLinFactNeighborY="-143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E448BC-023E-4353-B997-447EC04B9959}" type="pres">
      <dgm:prSet presAssocID="{28233170-5032-4E56-A024-A8CBEDBB2A75}" presName="level3hierChild" presStyleCnt="0"/>
      <dgm:spPr/>
    </dgm:pt>
    <dgm:pt modelId="{F4DDE22F-0BE8-49F9-B510-B6ABFAE00B18}" type="pres">
      <dgm:prSet presAssocID="{6F8AC992-3A0E-4034-8E15-666FF6A19E4D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E71A8178-777E-4E88-85C3-2BC001503B8B}" type="pres">
      <dgm:prSet presAssocID="{6F8AC992-3A0E-4034-8E15-666FF6A19E4D}" presName="connTx" presStyleLbl="parChTrans1D2" presStyleIdx="1" presStyleCnt="2"/>
      <dgm:spPr/>
      <dgm:t>
        <a:bodyPr/>
        <a:lstStyle/>
        <a:p>
          <a:endParaRPr lang="es-ES"/>
        </a:p>
      </dgm:t>
    </dgm:pt>
    <dgm:pt modelId="{24C195E7-B1BB-4095-8873-C469C422B5AA}" type="pres">
      <dgm:prSet presAssocID="{3B0FE06D-6C10-4264-A36E-D0FA6B346CA4}" presName="root2" presStyleCnt="0"/>
      <dgm:spPr/>
    </dgm:pt>
    <dgm:pt modelId="{33BD08E0-ED25-4C31-A021-9BEE08BF2A87}" type="pres">
      <dgm:prSet presAssocID="{3B0FE06D-6C10-4264-A36E-D0FA6B346CA4}" presName="LevelTwoTextNode" presStyleLbl="node2" presStyleIdx="1" presStyleCnt="2" custScaleX="76698" custScaleY="57613" custLinFactNeighborX="-15662" custLinFactNeighborY="-99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04B8FE-F7BB-4A4B-8847-DCF590A4CB28}" type="pres">
      <dgm:prSet presAssocID="{3B0FE06D-6C10-4264-A36E-D0FA6B346CA4}" presName="level3hierChild" presStyleCnt="0"/>
      <dgm:spPr/>
    </dgm:pt>
    <dgm:pt modelId="{4D067FD1-B7CC-441A-AD0E-20451B98BF61}" type="pres">
      <dgm:prSet presAssocID="{4C845939-DA1C-46C0-8348-A55FF7A97D4B}" presName="conn2-1" presStyleLbl="parChTrans1D3" presStyleIdx="3" presStyleCnt="5"/>
      <dgm:spPr/>
      <dgm:t>
        <a:bodyPr/>
        <a:lstStyle/>
        <a:p>
          <a:endParaRPr lang="es-ES"/>
        </a:p>
      </dgm:t>
    </dgm:pt>
    <dgm:pt modelId="{DE008DC1-792B-4F8E-A8B3-9356D4B1D7B9}" type="pres">
      <dgm:prSet presAssocID="{4C845939-DA1C-46C0-8348-A55FF7A97D4B}" presName="connTx" presStyleLbl="parChTrans1D3" presStyleIdx="3" presStyleCnt="5"/>
      <dgm:spPr/>
      <dgm:t>
        <a:bodyPr/>
        <a:lstStyle/>
        <a:p>
          <a:endParaRPr lang="es-ES"/>
        </a:p>
      </dgm:t>
    </dgm:pt>
    <dgm:pt modelId="{9F7B8533-C244-4B7D-B1C6-47541E00B1CA}" type="pres">
      <dgm:prSet presAssocID="{43445423-685E-4E0C-BB78-8DA4DD02EAAF}" presName="root2" presStyleCnt="0"/>
      <dgm:spPr/>
    </dgm:pt>
    <dgm:pt modelId="{04107AAA-E815-4752-B3EC-64278BFA3383}" type="pres">
      <dgm:prSet presAssocID="{43445423-685E-4E0C-BB78-8DA4DD02EAAF}" presName="LevelTwoTextNode" presStyleLbl="node3" presStyleIdx="3" presStyleCnt="5" custScaleX="72928" custScaleY="29424" custLinFactNeighborX="-12817" custLinFactNeighborY="-9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A9F93F-BB3B-4CAC-B23A-57B8F85B4DD1}" type="pres">
      <dgm:prSet presAssocID="{43445423-685E-4E0C-BB78-8DA4DD02EAAF}" presName="level3hierChild" presStyleCnt="0"/>
      <dgm:spPr/>
    </dgm:pt>
    <dgm:pt modelId="{18B79F11-212E-4757-83AD-31FDF541F7D7}" type="pres">
      <dgm:prSet presAssocID="{CBC51898-9253-4D22-840C-49FABDBD8D04}" presName="conn2-1" presStyleLbl="parChTrans1D3" presStyleIdx="4" presStyleCnt="5"/>
      <dgm:spPr/>
      <dgm:t>
        <a:bodyPr/>
        <a:lstStyle/>
        <a:p>
          <a:endParaRPr lang="es-ES"/>
        </a:p>
      </dgm:t>
    </dgm:pt>
    <dgm:pt modelId="{B7095838-A7D5-4F90-85FD-A7ECD750DE48}" type="pres">
      <dgm:prSet presAssocID="{CBC51898-9253-4D22-840C-49FABDBD8D04}" presName="connTx" presStyleLbl="parChTrans1D3" presStyleIdx="4" presStyleCnt="5"/>
      <dgm:spPr/>
      <dgm:t>
        <a:bodyPr/>
        <a:lstStyle/>
        <a:p>
          <a:endParaRPr lang="es-ES"/>
        </a:p>
      </dgm:t>
    </dgm:pt>
    <dgm:pt modelId="{506AFE56-D979-4DFF-B488-183A7A2998F9}" type="pres">
      <dgm:prSet presAssocID="{D104A1AA-F05C-4AD8-BBB3-3EDA72225636}" presName="root2" presStyleCnt="0"/>
      <dgm:spPr/>
    </dgm:pt>
    <dgm:pt modelId="{69BF9524-FD03-495B-A589-56BBB04BA5FA}" type="pres">
      <dgm:prSet presAssocID="{D104A1AA-F05C-4AD8-BBB3-3EDA72225636}" presName="LevelTwoTextNode" presStyleLbl="node3" presStyleIdx="4" presStyleCnt="5" custScaleX="74844" custScaleY="28828" custLinFactNeighborX="-12808" custLinFactNeighborY="-1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9D03D4-F70B-4C03-A928-5680557F4620}" type="pres">
      <dgm:prSet presAssocID="{D104A1AA-F05C-4AD8-BBB3-3EDA72225636}" presName="level3hierChild" presStyleCnt="0"/>
      <dgm:spPr/>
    </dgm:pt>
  </dgm:ptLst>
  <dgm:cxnLst>
    <dgm:cxn modelId="{C3D20B31-E416-4C7F-A9E5-38041C9FD03C}" type="presOf" srcId="{3B0FE06D-6C10-4264-A36E-D0FA6B346CA4}" destId="{33BD08E0-ED25-4C31-A021-9BEE08BF2A87}" srcOrd="0" destOrd="0" presId="urn:microsoft.com/office/officeart/2005/8/layout/hierarchy2"/>
    <dgm:cxn modelId="{2D1C7B47-8CD8-41CE-80D6-3EC87918E416}" type="presOf" srcId="{6F8AC992-3A0E-4034-8E15-666FF6A19E4D}" destId="{E71A8178-777E-4E88-85C3-2BC001503B8B}" srcOrd="1" destOrd="0" presId="urn:microsoft.com/office/officeart/2005/8/layout/hierarchy2"/>
    <dgm:cxn modelId="{47AF3A72-C255-4320-9108-3530DDF574BF}" type="presOf" srcId="{C5EBC6B0-1DDF-4512-9287-9E9C6DF302DF}" destId="{7F5D9400-C900-4900-988A-C71792B78097}" srcOrd="1" destOrd="0" presId="urn:microsoft.com/office/officeart/2005/8/layout/hierarchy2"/>
    <dgm:cxn modelId="{8766FF62-5BC1-47E3-979A-0A4D7528BE59}" srcId="{E99B7010-8F21-4B28-A385-B6C10302F52E}" destId="{3B0FE06D-6C10-4264-A36E-D0FA6B346CA4}" srcOrd="1" destOrd="0" parTransId="{6F8AC992-3A0E-4034-8E15-666FF6A19E4D}" sibTransId="{1EEF7229-B388-4497-99C3-60E2732A144A}"/>
    <dgm:cxn modelId="{9993BBFB-7BE0-4AD6-AD75-AD69C0316D83}" type="presOf" srcId="{4C845939-DA1C-46C0-8348-A55FF7A97D4B}" destId="{DE008DC1-792B-4F8E-A8B3-9356D4B1D7B9}" srcOrd="1" destOrd="0" presId="urn:microsoft.com/office/officeart/2005/8/layout/hierarchy2"/>
    <dgm:cxn modelId="{A3144089-B6DC-4A45-AA22-9D6EF8F76D9F}" srcId="{3B0FE06D-6C10-4264-A36E-D0FA6B346CA4}" destId="{D104A1AA-F05C-4AD8-BBB3-3EDA72225636}" srcOrd="1" destOrd="0" parTransId="{CBC51898-9253-4D22-840C-49FABDBD8D04}" sibTransId="{CC881008-EEFB-4CBE-B013-B25FFBF68712}"/>
    <dgm:cxn modelId="{FC654F9C-DAFD-4DDF-9708-15123E3D2AD5}" type="presOf" srcId="{C90603F6-9575-4713-8BA2-876C448AFA91}" destId="{C46F4B06-F87C-4DB7-8D78-A26B91FA6E9F}" srcOrd="0" destOrd="0" presId="urn:microsoft.com/office/officeart/2005/8/layout/hierarchy2"/>
    <dgm:cxn modelId="{57045289-9213-4062-9D8F-0EAC82494458}" type="presOf" srcId="{76C65DDC-7D58-44A2-B4DD-2247ADD3A89D}" destId="{A8BE15AE-5BD9-4BC3-BC5D-C30189167E10}" srcOrd="0" destOrd="0" presId="urn:microsoft.com/office/officeart/2005/8/layout/hierarchy2"/>
    <dgm:cxn modelId="{A3732768-A296-4E2E-BD67-22361B7C61DE}" type="presOf" srcId="{734CA47F-6B7D-4958-BFE3-C8DFAFF61809}" destId="{4CF43350-392A-44A2-8F70-935C716E501E}" srcOrd="1" destOrd="0" presId="urn:microsoft.com/office/officeart/2005/8/layout/hierarchy2"/>
    <dgm:cxn modelId="{540681E8-EAAC-4BC3-9784-F0765E3DA60F}" srcId="{085C6CFB-9386-4219-8826-D21DDBF01173}" destId="{28233170-5032-4E56-A024-A8CBEDBB2A75}" srcOrd="2" destOrd="0" parTransId="{76C65DDC-7D58-44A2-B4DD-2247ADD3A89D}" sibTransId="{5B15EABD-D7DC-42BC-9ACA-05070C1DBEDC}"/>
    <dgm:cxn modelId="{54627AEF-78BC-48D0-96EA-CCB4667613DE}" type="presOf" srcId="{43445423-685E-4E0C-BB78-8DA4DD02EAAF}" destId="{04107AAA-E815-4752-B3EC-64278BFA3383}" srcOrd="0" destOrd="0" presId="urn:microsoft.com/office/officeart/2005/8/layout/hierarchy2"/>
    <dgm:cxn modelId="{E1347E70-3E85-4D90-9E4B-BAFE29A1D678}" srcId="{085C6CFB-9386-4219-8826-D21DDBF01173}" destId="{76F8815E-18EE-4F94-9845-C810A5F12135}" srcOrd="0" destOrd="0" parTransId="{93A3D04B-27B4-4181-8ADE-DE11CB07E84E}" sibTransId="{17101D68-6C2C-4570-BA00-9CE88A33159B}"/>
    <dgm:cxn modelId="{CC55B2F0-4246-427B-BA1C-5639E2F52651}" type="presOf" srcId="{CBC51898-9253-4D22-840C-49FABDBD8D04}" destId="{B7095838-A7D5-4F90-85FD-A7ECD750DE48}" srcOrd="1" destOrd="0" presId="urn:microsoft.com/office/officeart/2005/8/layout/hierarchy2"/>
    <dgm:cxn modelId="{DC176645-B2E0-4F3C-AB00-A0738B0F0699}" type="presOf" srcId="{D104A1AA-F05C-4AD8-BBB3-3EDA72225636}" destId="{69BF9524-FD03-495B-A589-56BBB04BA5FA}" srcOrd="0" destOrd="0" presId="urn:microsoft.com/office/officeart/2005/8/layout/hierarchy2"/>
    <dgm:cxn modelId="{5C840C46-6308-40A6-9CE1-B56A69B78913}" type="presOf" srcId="{28233170-5032-4E56-A024-A8CBEDBB2A75}" destId="{B70536E8-FC49-482C-8E60-AFC9219B53B1}" srcOrd="0" destOrd="0" presId="urn:microsoft.com/office/officeart/2005/8/layout/hierarchy2"/>
    <dgm:cxn modelId="{9BCC942D-88E1-444A-BE11-E3BCDA4E0C41}" type="presOf" srcId="{4C845939-DA1C-46C0-8348-A55FF7A97D4B}" destId="{4D067FD1-B7CC-441A-AD0E-20451B98BF61}" srcOrd="0" destOrd="0" presId="urn:microsoft.com/office/officeart/2005/8/layout/hierarchy2"/>
    <dgm:cxn modelId="{533C7D6F-2456-4EFD-BB78-F2554C9CEA46}" type="presOf" srcId="{76F8815E-18EE-4F94-9845-C810A5F12135}" destId="{0F8592EF-72BA-46B1-B901-9C324D6C8B52}" srcOrd="0" destOrd="0" presId="urn:microsoft.com/office/officeart/2005/8/layout/hierarchy2"/>
    <dgm:cxn modelId="{68CCB95E-0617-46B9-A260-E0AC28C92AF3}" type="presOf" srcId="{E99B7010-8F21-4B28-A385-B6C10302F52E}" destId="{FFC91A31-AA8C-452D-AA56-54389C3A2CA8}" srcOrd="0" destOrd="0" presId="urn:microsoft.com/office/officeart/2005/8/layout/hierarchy2"/>
    <dgm:cxn modelId="{8CDBA4E4-2EF4-46B0-BE17-602A3015F0B8}" type="presOf" srcId="{93A3D04B-27B4-4181-8ADE-DE11CB07E84E}" destId="{A52563F5-6567-45A8-A823-CBBC78D5D4CD}" srcOrd="1" destOrd="0" presId="urn:microsoft.com/office/officeart/2005/8/layout/hierarchy2"/>
    <dgm:cxn modelId="{5083687E-4124-47A8-A781-5B5F9BCEFCA3}" srcId="{3B0FE06D-6C10-4264-A36E-D0FA6B346CA4}" destId="{43445423-685E-4E0C-BB78-8DA4DD02EAAF}" srcOrd="0" destOrd="0" parTransId="{4C845939-DA1C-46C0-8348-A55FF7A97D4B}" sibTransId="{A55A14D7-5770-42FE-9310-B6853980A2EC}"/>
    <dgm:cxn modelId="{CD2A9311-76B4-477F-956D-F21A1E149F31}" type="presOf" srcId="{085C6CFB-9386-4219-8826-D21DDBF01173}" destId="{9CEF92B3-EE48-458C-920E-EE565E9F3A16}" srcOrd="0" destOrd="0" presId="urn:microsoft.com/office/officeart/2005/8/layout/hierarchy2"/>
    <dgm:cxn modelId="{85877CAC-6C55-47D0-9E8B-EBBA0F4293C6}" srcId="{E99B7010-8F21-4B28-A385-B6C10302F52E}" destId="{085C6CFB-9386-4219-8826-D21DDBF01173}" srcOrd="0" destOrd="0" parTransId="{C5EBC6B0-1DDF-4512-9287-9E9C6DF302DF}" sibTransId="{9B1F9DAB-45F1-4754-965E-6C541DCB5984}"/>
    <dgm:cxn modelId="{018ACACB-A9CF-45A4-A93E-A9FBA5D97A7F}" type="presOf" srcId="{93A3D04B-27B4-4181-8ADE-DE11CB07E84E}" destId="{7DCDDD17-32E9-4177-8A5A-14C5D157CF87}" srcOrd="0" destOrd="0" presId="urn:microsoft.com/office/officeart/2005/8/layout/hierarchy2"/>
    <dgm:cxn modelId="{0301DA95-9142-4D39-B026-E76FFAAFA24A}" type="presOf" srcId="{6F8AC992-3A0E-4034-8E15-666FF6A19E4D}" destId="{F4DDE22F-0BE8-49F9-B510-B6ABFAE00B18}" srcOrd="0" destOrd="0" presId="urn:microsoft.com/office/officeart/2005/8/layout/hierarchy2"/>
    <dgm:cxn modelId="{99AE001D-8629-468B-B580-EB44385BCAF4}" srcId="{C90603F6-9575-4713-8BA2-876C448AFA91}" destId="{E99B7010-8F21-4B28-A385-B6C10302F52E}" srcOrd="0" destOrd="0" parTransId="{7539A011-60AF-401D-A523-6F7953EDEADB}" sibTransId="{B7545802-82A6-426B-B6A2-E86F183D83FC}"/>
    <dgm:cxn modelId="{C53FB5E0-6795-4263-8CDB-AF224BBB2293}" type="presOf" srcId="{76C65DDC-7D58-44A2-B4DD-2247ADD3A89D}" destId="{16672B5D-708A-4E96-BE4D-6C04E38474BF}" srcOrd="1" destOrd="0" presId="urn:microsoft.com/office/officeart/2005/8/layout/hierarchy2"/>
    <dgm:cxn modelId="{B7344657-EA7F-44AC-A9D1-05591731141F}" type="presOf" srcId="{734CA47F-6B7D-4958-BFE3-C8DFAFF61809}" destId="{6F1A2A30-4C05-4F73-A3FF-7DD800DF39F6}" srcOrd="0" destOrd="0" presId="urn:microsoft.com/office/officeart/2005/8/layout/hierarchy2"/>
    <dgm:cxn modelId="{AC7EC9D2-57A2-4AF3-AF34-9859A5A099F3}" type="presOf" srcId="{C5EBC6B0-1DDF-4512-9287-9E9C6DF302DF}" destId="{EDAB9E5E-30D8-4019-BB6B-3DFE5216F3C8}" srcOrd="0" destOrd="0" presId="urn:microsoft.com/office/officeart/2005/8/layout/hierarchy2"/>
    <dgm:cxn modelId="{B9879B23-69FD-4330-A18B-BB383CF9A9E4}" srcId="{085C6CFB-9386-4219-8826-D21DDBF01173}" destId="{098AAD5D-4F9C-478E-BC5C-3488E4A25D0B}" srcOrd="1" destOrd="0" parTransId="{734CA47F-6B7D-4958-BFE3-C8DFAFF61809}" sibTransId="{8794E667-5B58-4A28-9FE8-21095471E092}"/>
    <dgm:cxn modelId="{B65816AD-10D7-4809-B068-5AB1EEBBF66A}" type="presOf" srcId="{CBC51898-9253-4D22-840C-49FABDBD8D04}" destId="{18B79F11-212E-4757-83AD-31FDF541F7D7}" srcOrd="0" destOrd="0" presId="urn:microsoft.com/office/officeart/2005/8/layout/hierarchy2"/>
    <dgm:cxn modelId="{E35EC1DE-AA4E-4E05-BAAE-FD835B892827}" type="presOf" srcId="{098AAD5D-4F9C-478E-BC5C-3488E4A25D0B}" destId="{E53AD91F-93A8-42FD-88D5-3B80BF88D943}" srcOrd="0" destOrd="0" presId="urn:microsoft.com/office/officeart/2005/8/layout/hierarchy2"/>
    <dgm:cxn modelId="{215FD638-A18D-49C2-AF83-72A2C6C017CC}" type="presParOf" srcId="{C46F4B06-F87C-4DB7-8D78-A26B91FA6E9F}" destId="{AC5ED7BB-D217-4E2C-8199-8CB648D9C8A4}" srcOrd="0" destOrd="0" presId="urn:microsoft.com/office/officeart/2005/8/layout/hierarchy2"/>
    <dgm:cxn modelId="{C0027337-C149-46B8-88B9-1B366409CF7D}" type="presParOf" srcId="{AC5ED7BB-D217-4E2C-8199-8CB648D9C8A4}" destId="{FFC91A31-AA8C-452D-AA56-54389C3A2CA8}" srcOrd="0" destOrd="0" presId="urn:microsoft.com/office/officeart/2005/8/layout/hierarchy2"/>
    <dgm:cxn modelId="{6BF50270-2233-4A0B-A9A4-F8278E5FBC48}" type="presParOf" srcId="{AC5ED7BB-D217-4E2C-8199-8CB648D9C8A4}" destId="{551C970C-24D7-4B3A-B7F9-B702B63C7B1A}" srcOrd="1" destOrd="0" presId="urn:microsoft.com/office/officeart/2005/8/layout/hierarchy2"/>
    <dgm:cxn modelId="{DED6EF1C-8BAA-43FF-A981-38A0A0107121}" type="presParOf" srcId="{551C970C-24D7-4B3A-B7F9-B702B63C7B1A}" destId="{EDAB9E5E-30D8-4019-BB6B-3DFE5216F3C8}" srcOrd="0" destOrd="0" presId="urn:microsoft.com/office/officeart/2005/8/layout/hierarchy2"/>
    <dgm:cxn modelId="{58B350E9-A96B-40E2-BDD1-18EA5766D6E3}" type="presParOf" srcId="{EDAB9E5E-30D8-4019-BB6B-3DFE5216F3C8}" destId="{7F5D9400-C900-4900-988A-C71792B78097}" srcOrd="0" destOrd="0" presId="urn:microsoft.com/office/officeart/2005/8/layout/hierarchy2"/>
    <dgm:cxn modelId="{69704024-6222-43B7-971E-7271718CE284}" type="presParOf" srcId="{551C970C-24D7-4B3A-B7F9-B702B63C7B1A}" destId="{B7660861-466B-489F-9262-AE0E6598A28F}" srcOrd="1" destOrd="0" presId="urn:microsoft.com/office/officeart/2005/8/layout/hierarchy2"/>
    <dgm:cxn modelId="{58762E50-1C51-44C6-B213-5AA466920B2A}" type="presParOf" srcId="{B7660861-466B-489F-9262-AE0E6598A28F}" destId="{9CEF92B3-EE48-458C-920E-EE565E9F3A16}" srcOrd="0" destOrd="0" presId="urn:microsoft.com/office/officeart/2005/8/layout/hierarchy2"/>
    <dgm:cxn modelId="{86201EBB-4858-4E8F-9874-53DB233C17D8}" type="presParOf" srcId="{B7660861-466B-489F-9262-AE0E6598A28F}" destId="{35F06851-91D0-4EF1-BE16-ED5841F32691}" srcOrd="1" destOrd="0" presId="urn:microsoft.com/office/officeart/2005/8/layout/hierarchy2"/>
    <dgm:cxn modelId="{3A7794AC-DC64-41A5-A8C7-B5AC6DE46C2D}" type="presParOf" srcId="{35F06851-91D0-4EF1-BE16-ED5841F32691}" destId="{7DCDDD17-32E9-4177-8A5A-14C5D157CF87}" srcOrd="0" destOrd="0" presId="urn:microsoft.com/office/officeart/2005/8/layout/hierarchy2"/>
    <dgm:cxn modelId="{364F6563-E321-4A3D-8A7A-64D8E7EEBC7C}" type="presParOf" srcId="{7DCDDD17-32E9-4177-8A5A-14C5D157CF87}" destId="{A52563F5-6567-45A8-A823-CBBC78D5D4CD}" srcOrd="0" destOrd="0" presId="urn:microsoft.com/office/officeart/2005/8/layout/hierarchy2"/>
    <dgm:cxn modelId="{649ABA4E-6CBA-41D1-82D1-8CE175C7B831}" type="presParOf" srcId="{35F06851-91D0-4EF1-BE16-ED5841F32691}" destId="{DB5BD284-24F4-44AD-86DF-BB05D9C1BEA2}" srcOrd="1" destOrd="0" presId="urn:microsoft.com/office/officeart/2005/8/layout/hierarchy2"/>
    <dgm:cxn modelId="{A475DB9B-86CB-42ED-8F9D-D9F616892FBA}" type="presParOf" srcId="{DB5BD284-24F4-44AD-86DF-BB05D9C1BEA2}" destId="{0F8592EF-72BA-46B1-B901-9C324D6C8B52}" srcOrd="0" destOrd="0" presId="urn:microsoft.com/office/officeart/2005/8/layout/hierarchy2"/>
    <dgm:cxn modelId="{5089D7F4-0291-4985-A588-D073090B18B9}" type="presParOf" srcId="{DB5BD284-24F4-44AD-86DF-BB05D9C1BEA2}" destId="{1F4474B7-436A-49D5-B5E7-6A1C87D01639}" srcOrd="1" destOrd="0" presId="urn:microsoft.com/office/officeart/2005/8/layout/hierarchy2"/>
    <dgm:cxn modelId="{68A9A749-E030-4C56-B225-BAD12F84A005}" type="presParOf" srcId="{35F06851-91D0-4EF1-BE16-ED5841F32691}" destId="{6F1A2A30-4C05-4F73-A3FF-7DD800DF39F6}" srcOrd="2" destOrd="0" presId="urn:microsoft.com/office/officeart/2005/8/layout/hierarchy2"/>
    <dgm:cxn modelId="{FF7813B1-01F6-4B1E-9CE6-2CB2CB77090C}" type="presParOf" srcId="{6F1A2A30-4C05-4F73-A3FF-7DD800DF39F6}" destId="{4CF43350-392A-44A2-8F70-935C716E501E}" srcOrd="0" destOrd="0" presId="urn:microsoft.com/office/officeart/2005/8/layout/hierarchy2"/>
    <dgm:cxn modelId="{D6BA93E7-2CD6-4E6D-A87C-72999FF70249}" type="presParOf" srcId="{35F06851-91D0-4EF1-BE16-ED5841F32691}" destId="{428A9F0D-569E-4D3B-BC46-5756577AE615}" srcOrd="3" destOrd="0" presId="urn:microsoft.com/office/officeart/2005/8/layout/hierarchy2"/>
    <dgm:cxn modelId="{102F3D27-F63A-43DF-A6B5-E13E09A29145}" type="presParOf" srcId="{428A9F0D-569E-4D3B-BC46-5756577AE615}" destId="{E53AD91F-93A8-42FD-88D5-3B80BF88D943}" srcOrd="0" destOrd="0" presId="urn:microsoft.com/office/officeart/2005/8/layout/hierarchy2"/>
    <dgm:cxn modelId="{75D529E2-88ED-414B-9022-66BDE27ACB11}" type="presParOf" srcId="{428A9F0D-569E-4D3B-BC46-5756577AE615}" destId="{4FD8181A-9E62-42B0-BE31-6F46A4932D95}" srcOrd="1" destOrd="0" presId="urn:microsoft.com/office/officeart/2005/8/layout/hierarchy2"/>
    <dgm:cxn modelId="{13C65AED-8319-4495-8802-90644C3C33F2}" type="presParOf" srcId="{35F06851-91D0-4EF1-BE16-ED5841F32691}" destId="{A8BE15AE-5BD9-4BC3-BC5D-C30189167E10}" srcOrd="4" destOrd="0" presId="urn:microsoft.com/office/officeart/2005/8/layout/hierarchy2"/>
    <dgm:cxn modelId="{C3ED62B6-1AAF-4CB6-BAAF-8F04E3DBA00A}" type="presParOf" srcId="{A8BE15AE-5BD9-4BC3-BC5D-C30189167E10}" destId="{16672B5D-708A-4E96-BE4D-6C04E38474BF}" srcOrd="0" destOrd="0" presId="urn:microsoft.com/office/officeart/2005/8/layout/hierarchy2"/>
    <dgm:cxn modelId="{9237B500-B035-4260-9DA2-3C4AE0811434}" type="presParOf" srcId="{35F06851-91D0-4EF1-BE16-ED5841F32691}" destId="{76217691-B87C-453F-B12F-A5384D75B013}" srcOrd="5" destOrd="0" presId="urn:microsoft.com/office/officeart/2005/8/layout/hierarchy2"/>
    <dgm:cxn modelId="{0F7BB40E-F870-46C3-9ACF-26BED5281B8E}" type="presParOf" srcId="{76217691-B87C-453F-B12F-A5384D75B013}" destId="{B70536E8-FC49-482C-8E60-AFC9219B53B1}" srcOrd="0" destOrd="0" presId="urn:microsoft.com/office/officeart/2005/8/layout/hierarchy2"/>
    <dgm:cxn modelId="{2CDB9FC9-6FD6-4E66-86F9-2E534001F0CE}" type="presParOf" srcId="{76217691-B87C-453F-B12F-A5384D75B013}" destId="{2BE448BC-023E-4353-B997-447EC04B9959}" srcOrd="1" destOrd="0" presId="urn:microsoft.com/office/officeart/2005/8/layout/hierarchy2"/>
    <dgm:cxn modelId="{2B1AAB30-9372-4D40-A3EE-E7783DB38098}" type="presParOf" srcId="{551C970C-24D7-4B3A-B7F9-B702B63C7B1A}" destId="{F4DDE22F-0BE8-49F9-B510-B6ABFAE00B18}" srcOrd="2" destOrd="0" presId="urn:microsoft.com/office/officeart/2005/8/layout/hierarchy2"/>
    <dgm:cxn modelId="{E8228D09-51FB-497A-BE5B-F5999E82F7BC}" type="presParOf" srcId="{F4DDE22F-0BE8-49F9-B510-B6ABFAE00B18}" destId="{E71A8178-777E-4E88-85C3-2BC001503B8B}" srcOrd="0" destOrd="0" presId="urn:microsoft.com/office/officeart/2005/8/layout/hierarchy2"/>
    <dgm:cxn modelId="{C987EE5B-16CD-4EDB-98BD-FF3AAA8827B6}" type="presParOf" srcId="{551C970C-24D7-4B3A-B7F9-B702B63C7B1A}" destId="{24C195E7-B1BB-4095-8873-C469C422B5AA}" srcOrd="3" destOrd="0" presId="urn:microsoft.com/office/officeart/2005/8/layout/hierarchy2"/>
    <dgm:cxn modelId="{26BD78FC-94ED-4E8B-8BED-2FF182454972}" type="presParOf" srcId="{24C195E7-B1BB-4095-8873-C469C422B5AA}" destId="{33BD08E0-ED25-4C31-A021-9BEE08BF2A87}" srcOrd="0" destOrd="0" presId="urn:microsoft.com/office/officeart/2005/8/layout/hierarchy2"/>
    <dgm:cxn modelId="{5FC10725-81A9-48D7-8BC1-BF69C82B2776}" type="presParOf" srcId="{24C195E7-B1BB-4095-8873-C469C422B5AA}" destId="{6B04B8FE-F7BB-4A4B-8847-DCF590A4CB28}" srcOrd="1" destOrd="0" presId="urn:microsoft.com/office/officeart/2005/8/layout/hierarchy2"/>
    <dgm:cxn modelId="{2F6F13F6-A0B2-4B6C-AA44-0224826F5BE8}" type="presParOf" srcId="{6B04B8FE-F7BB-4A4B-8847-DCF590A4CB28}" destId="{4D067FD1-B7CC-441A-AD0E-20451B98BF61}" srcOrd="0" destOrd="0" presId="urn:microsoft.com/office/officeart/2005/8/layout/hierarchy2"/>
    <dgm:cxn modelId="{8BA10751-9665-4271-B89B-48B60C50CCBD}" type="presParOf" srcId="{4D067FD1-B7CC-441A-AD0E-20451B98BF61}" destId="{DE008DC1-792B-4F8E-A8B3-9356D4B1D7B9}" srcOrd="0" destOrd="0" presId="urn:microsoft.com/office/officeart/2005/8/layout/hierarchy2"/>
    <dgm:cxn modelId="{92EB6F40-04FC-4EEC-B747-671E4A9968AE}" type="presParOf" srcId="{6B04B8FE-F7BB-4A4B-8847-DCF590A4CB28}" destId="{9F7B8533-C244-4B7D-B1C6-47541E00B1CA}" srcOrd="1" destOrd="0" presId="urn:microsoft.com/office/officeart/2005/8/layout/hierarchy2"/>
    <dgm:cxn modelId="{B5B4EF49-AFC1-4A39-B007-23AA089A5D71}" type="presParOf" srcId="{9F7B8533-C244-4B7D-B1C6-47541E00B1CA}" destId="{04107AAA-E815-4752-B3EC-64278BFA3383}" srcOrd="0" destOrd="0" presId="urn:microsoft.com/office/officeart/2005/8/layout/hierarchy2"/>
    <dgm:cxn modelId="{F456A901-1962-4BC9-85A8-8A6208385E17}" type="presParOf" srcId="{9F7B8533-C244-4B7D-B1C6-47541E00B1CA}" destId="{ACA9F93F-BB3B-4CAC-B23A-57B8F85B4DD1}" srcOrd="1" destOrd="0" presId="urn:microsoft.com/office/officeart/2005/8/layout/hierarchy2"/>
    <dgm:cxn modelId="{EF920DAF-A8D2-45A7-BBE3-BAE2063BB7C5}" type="presParOf" srcId="{6B04B8FE-F7BB-4A4B-8847-DCF590A4CB28}" destId="{18B79F11-212E-4757-83AD-31FDF541F7D7}" srcOrd="2" destOrd="0" presId="urn:microsoft.com/office/officeart/2005/8/layout/hierarchy2"/>
    <dgm:cxn modelId="{6797D850-A5A2-484F-974F-A30197AD8CC0}" type="presParOf" srcId="{18B79F11-212E-4757-83AD-31FDF541F7D7}" destId="{B7095838-A7D5-4F90-85FD-A7ECD750DE48}" srcOrd="0" destOrd="0" presId="urn:microsoft.com/office/officeart/2005/8/layout/hierarchy2"/>
    <dgm:cxn modelId="{7E88E58F-5E85-498D-939F-B087F1E1FE7A}" type="presParOf" srcId="{6B04B8FE-F7BB-4A4B-8847-DCF590A4CB28}" destId="{506AFE56-D979-4DFF-B488-183A7A2998F9}" srcOrd="3" destOrd="0" presId="urn:microsoft.com/office/officeart/2005/8/layout/hierarchy2"/>
    <dgm:cxn modelId="{891C5CF3-E813-4EA7-800C-3105372D3E91}" type="presParOf" srcId="{506AFE56-D979-4DFF-B488-183A7A2998F9}" destId="{69BF9524-FD03-495B-A589-56BBB04BA5FA}" srcOrd="0" destOrd="0" presId="urn:microsoft.com/office/officeart/2005/8/layout/hierarchy2"/>
    <dgm:cxn modelId="{B53FA3B0-F43C-4C00-B0FF-C8D016D02058}" type="presParOf" srcId="{506AFE56-D979-4DFF-B488-183A7A2998F9}" destId="{999D03D4-F70B-4C03-A928-5680557F462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8D69D-420E-4CE7-AF07-AFD09CAC39F5}">
      <dsp:nvSpPr>
        <dsp:cNvPr id="0" name=""/>
        <dsp:cNvSpPr/>
      </dsp:nvSpPr>
      <dsp:spPr>
        <a:xfrm>
          <a:off x="3825026" y="273630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C874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1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100" kern="1200" noProof="0" dirty="0" smtClean="0"/>
            <a:t>Equips d’emergència</a:t>
          </a:r>
          <a:endParaRPr lang="ca-ES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100" kern="1200" noProof="0" dirty="0" smtClean="0"/>
            <a:t>Extintors …</a:t>
          </a:r>
          <a:endParaRPr lang="ca-ES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a-ES" sz="1100" kern="1200" noProof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a-ES" sz="1100" kern="1200" noProof="0"/>
        </a:p>
      </dsp:txBody>
      <dsp:txXfrm>
        <a:off x="4455878" y="3089987"/>
        <a:ext cx="1348197" cy="918226"/>
      </dsp:txXfrm>
    </dsp:sp>
    <dsp:sp modelId="{157ECC7D-66E9-44ED-969A-100910E2E0A0}">
      <dsp:nvSpPr>
        <dsp:cNvPr id="0" name=""/>
        <dsp:cNvSpPr/>
      </dsp:nvSpPr>
      <dsp:spPr>
        <a:xfrm>
          <a:off x="216017" y="273197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C874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1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100" kern="1200" noProof="0" dirty="0" smtClean="0"/>
            <a:t>Bombers</a:t>
          </a:r>
          <a:endParaRPr lang="ca-ES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100" kern="1200" noProof="0" dirty="0" smtClean="0"/>
            <a:t>Policia</a:t>
          </a:r>
          <a:endParaRPr lang="ca-ES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100" kern="1200" noProof="0" dirty="0" smtClean="0"/>
            <a:t>Metges</a:t>
          </a:r>
          <a:endParaRPr lang="ca-ES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100" kern="1200" noProof="0" smtClean="0"/>
            <a:t>…</a:t>
          </a:r>
          <a:endParaRPr lang="ca-ES" sz="1100" kern="1200" noProof="0"/>
        </a:p>
      </dsp:txBody>
      <dsp:txXfrm>
        <a:off x="244584" y="3085657"/>
        <a:ext cx="1348197" cy="918226"/>
      </dsp:txXfrm>
    </dsp:sp>
    <dsp:sp modelId="{38872B02-A927-4830-B6A0-80009D5BF892}">
      <dsp:nvSpPr>
        <dsp:cNvPr id="0" name=""/>
        <dsp:cNvSpPr/>
      </dsp:nvSpPr>
      <dsp:spPr>
        <a:xfrm>
          <a:off x="3744420" y="144015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C874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1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100" kern="1200" dirty="0" smtClean="0"/>
            <a:t>Externes</a:t>
          </a:r>
          <a:endParaRPr lang="es-ES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Internes</a:t>
          </a:r>
          <a:endParaRPr lang="es-ES" sz="1100" kern="1200" dirty="0"/>
        </a:p>
      </dsp:txBody>
      <dsp:txXfrm>
        <a:off x="4375272" y="172582"/>
        <a:ext cx="1348197" cy="918226"/>
      </dsp:txXfrm>
    </dsp:sp>
    <dsp:sp modelId="{34AB3036-9549-4249-A5E3-E265AC38E5EA}">
      <dsp:nvSpPr>
        <dsp:cNvPr id="0" name=""/>
        <dsp:cNvSpPr/>
      </dsp:nvSpPr>
      <dsp:spPr>
        <a:xfrm>
          <a:off x="216017" y="144015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C874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1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a-ES" sz="1100" kern="1200" noProof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a-ES" sz="1100" kern="1200" noProof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100" kern="1200" noProof="0" smtClean="0"/>
            <a:t>Prevenir</a:t>
          </a:r>
          <a:endParaRPr lang="ca-ES" sz="1100" kern="1200" noProof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100" kern="1200" noProof="0" dirty="0" smtClean="0"/>
            <a:t>Detectar</a:t>
          </a:r>
          <a:endParaRPr lang="ca-ES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100" kern="1200" noProof="0" smtClean="0"/>
            <a:t>Avisar</a:t>
          </a:r>
          <a:endParaRPr lang="ca-ES" sz="1100" kern="1200" noProof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100" kern="1200" noProof="0" smtClean="0"/>
            <a:t>Actuar</a:t>
          </a:r>
          <a:endParaRPr lang="ca-ES" sz="1100" kern="1200" noProof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100" kern="1200" noProof="0" dirty="0" smtClean="0"/>
            <a:t>Avaluar</a:t>
          </a:r>
          <a:endParaRPr lang="ca-ES" sz="1100" kern="1200" noProof="0" dirty="0"/>
        </a:p>
      </dsp:txBody>
      <dsp:txXfrm>
        <a:off x="244584" y="172582"/>
        <a:ext cx="1348197" cy="918226"/>
      </dsp:txXfrm>
    </dsp:sp>
    <dsp:sp modelId="{95DDCD23-B16F-4668-87C7-B42237B3614F}">
      <dsp:nvSpPr>
        <dsp:cNvPr id="0" name=""/>
        <dsp:cNvSpPr/>
      </dsp:nvSpPr>
      <dsp:spPr>
        <a:xfrm>
          <a:off x="1247648" y="231647"/>
          <a:ext cx="1759712" cy="1759712"/>
        </a:xfrm>
        <a:prstGeom prst="pieWedge">
          <a:avLst/>
        </a:prstGeom>
        <a:solidFill>
          <a:srgbClr val="EC874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300" kern="1200" noProof="0" dirty="0" smtClean="0"/>
            <a:t>(1)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300" kern="1200" noProof="0" dirty="0" smtClean="0"/>
            <a:t>Definir les actuacions a realitzar</a:t>
          </a:r>
          <a:endParaRPr lang="ca-ES" sz="1300" kern="1200" noProof="0" dirty="0"/>
        </a:p>
      </dsp:txBody>
      <dsp:txXfrm>
        <a:off x="1763056" y="747055"/>
        <a:ext cx="1244304" cy="1244304"/>
      </dsp:txXfrm>
    </dsp:sp>
    <dsp:sp modelId="{57592D27-780D-4132-BB71-146E5A5426D7}">
      <dsp:nvSpPr>
        <dsp:cNvPr id="0" name=""/>
        <dsp:cNvSpPr/>
      </dsp:nvSpPr>
      <dsp:spPr>
        <a:xfrm rot="5400000">
          <a:off x="3096347" y="231647"/>
          <a:ext cx="1759712" cy="1759712"/>
        </a:xfrm>
        <a:prstGeom prst="pieWedge">
          <a:avLst/>
        </a:prstGeom>
        <a:solidFill>
          <a:srgbClr val="EC874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300" kern="1200" noProof="0" dirty="0" smtClean="0"/>
            <a:t>(2)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300" kern="1200" noProof="0" dirty="0" smtClean="0"/>
            <a:t>per a fer front a les emergències</a:t>
          </a:r>
          <a:endParaRPr lang="ca-ES" sz="1300" kern="1200" noProof="0" dirty="0"/>
        </a:p>
      </dsp:txBody>
      <dsp:txXfrm rot="-5400000">
        <a:off x="3096347" y="747055"/>
        <a:ext cx="1244304" cy="1244304"/>
      </dsp:txXfrm>
    </dsp:sp>
    <dsp:sp modelId="{568DEAA8-DE51-4DF7-A311-61CE679106DB}">
      <dsp:nvSpPr>
        <dsp:cNvPr id="0" name=""/>
        <dsp:cNvSpPr/>
      </dsp:nvSpPr>
      <dsp:spPr>
        <a:xfrm rot="10800000">
          <a:off x="3088640" y="2072640"/>
          <a:ext cx="1759712" cy="1759712"/>
        </a:xfrm>
        <a:prstGeom prst="pieWedge">
          <a:avLst/>
        </a:prstGeom>
        <a:solidFill>
          <a:srgbClr val="EC874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300" kern="1200" noProof="0" dirty="0" smtClean="0"/>
            <a:t>(3)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300" kern="1200" noProof="0" dirty="0" smtClean="0"/>
            <a:t>amb els mitjans propis</a:t>
          </a:r>
          <a:endParaRPr lang="ca-ES" sz="1300" kern="1200" noProof="0" dirty="0"/>
        </a:p>
      </dsp:txBody>
      <dsp:txXfrm rot="10800000">
        <a:off x="3088640" y="2072640"/>
        <a:ext cx="1244304" cy="1244304"/>
      </dsp:txXfrm>
    </dsp:sp>
    <dsp:sp modelId="{AE26F5D7-FC92-49C9-A63A-CF2B43AF1AAB}">
      <dsp:nvSpPr>
        <dsp:cNvPr id="0" name=""/>
        <dsp:cNvSpPr/>
      </dsp:nvSpPr>
      <dsp:spPr>
        <a:xfrm rot="16200000">
          <a:off x="1247648" y="2072640"/>
          <a:ext cx="1759712" cy="1759712"/>
        </a:xfrm>
        <a:prstGeom prst="pieWedge">
          <a:avLst/>
        </a:prstGeom>
        <a:solidFill>
          <a:srgbClr val="EC874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300" kern="1200" noProof="0" dirty="0" smtClean="0"/>
            <a:t> (4)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300" kern="1200" noProof="0" dirty="0" smtClean="0"/>
            <a:t>abans de l’arribada de l’ajuda externa</a:t>
          </a:r>
          <a:endParaRPr lang="ca-ES" sz="1300" kern="1200" noProof="0" dirty="0"/>
        </a:p>
      </dsp:txBody>
      <dsp:txXfrm rot="5400000">
        <a:off x="1763056" y="2072640"/>
        <a:ext cx="1244304" cy="1244304"/>
      </dsp:txXfrm>
    </dsp:sp>
    <dsp:sp modelId="{6113F1D4-0D81-46A9-884C-74A11467CEC2}">
      <dsp:nvSpPr>
        <dsp:cNvPr id="0" name=""/>
        <dsp:cNvSpPr/>
      </dsp:nvSpPr>
      <dsp:spPr>
        <a:xfrm>
          <a:off x="2744216" y="1666240"/>
          <a:ext cx="607568" cy="528320"/>
        </a:xfrm>
        <a:prstGeom prst="circularArrow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1F056D-EDFF-4EA4-A8AF-5751844082DF}">
      <dsp:nvSpPr>
        <dsp:cNvPr id="0" name=""/>
        <dsp:cNvSpPr/>
      </dsp:nvSpPr>
      <dsp:spPr>
        <a:xfrm rot="10800000">
          <a:off x="2744216" y="1869440"/>
          <a:ext cx="607568" cy="528320"/>
        </a:xfrm>
        <a:prstGeom prst="circularArrow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2A39A-0131-644C-8C60-2F3F749E69C9}">
      <dsp:nvSpPr>
        <dsp:cNvPr id="0" name=""/>
        <dsp:cNvSpPr/>
      </dsp:nvSpPr>
      <dsp:spPr>
        <a:xfrm>
          <a:off x="3551071" y="1850937"/>
          <a:ext cx="2262256" cy="2262256"/>
        </a:xfrm>
        <a:prstGeom prst="gear9">
          <a:avLst/>
        </a:prstGeom>
        <a:solidFill>
          <a:srgbClr val="EC874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noProof="0" dirty="0" smtClean="0"/>
            <a:t>Professorat, alumnes</a:t>
          </a:r>
          <a:endParaRPr lang="ca-ES" sz="1400" kern="1200" noProof="0" dirty="0"/>
        </a:p>
      </dsp:txBody>
      <dsp:txXfrm>
        <a:off x="4005885" y="2380860"/>
        <a:ext cx="1352628" cy="1162846"/>
      </dsp:txXfrm>
    </dsp:sp>
    <dsp:sp modelId="{32F6A7F1-2EB7-A840-8F0F-E0DE7DA64771}">
      <dsp:nvSpPr>
        <dsp:cNvPr id="0" name=""/>
        <dsp:cNvSpPr/>
      </dsp:nvSpPr>
      <dsp:spPr>
        <a:xfrm>
          <a:off x="2234849" y="1316222"/>
          <a:ext cx="1645277" cy="1645277"/>
        </a:xfrm>
        <a:prstGeom prst="gear6">
          <a:avLst/>
        </a:prstGeom>
        <a:solidFill>
          <a:srgbClr val="EC874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noProof="0" dirty="0" smtClean="0"/>
            <a:t>Personal extern</a:t>
          </a:r>
          <a:endParaRPr lang="ca-ES" sz="1400" kern="1200" noProof="0" dirty="0"/>
        </a:p>
      </dsp:txBody>
      <dsp:txXfrm>
        <a:off x="2649052" y="1732929"/>
        <a:ext cx="816871" cy="811863"/>
      </dsp:txXfrm>
    </dsp:sp>
    <dsp:sp modelId="{3CBF6A5A-7238-BE4E-8920-86ABA6DE9B18}">
      <dsp:nvSpPr>
        <dsp:cNvPr id="0" name=""/>
        <dsp:cNvSpPr/>
      </dsp:nvSpPr>
      <dsp:spPr>
        <a:xfrm rot="20700000">
          <a:off x="3156373" y="181148"/>
          <a:ext cx="1612036" cy="1612036"/>
        </a:xfrm>
        <a:prstGeom prst="gear6">
          <a:avLst/>
        </a:prstGeom>
        <a:solidFill>
          <a:srgbClr val="EC874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noProof="0" dirty="0" smtClean="0"/>
            <a:t>Visitants</a:t>
          </a:r>
          <a:endParaRPr lang="ca-ES" sz="1400" kern="1200" noProof="0" dirty="0"/>
        </a:p>
      </dsp:txBody>
      <dsp:txXfrm rot="-20700000">
        <a:off x="3509939" y="534715"/>
        <a:ext cx="904902" cy="904902"/>
      </dsp:txXfrm>
    </dsp:sp>
    <dsp:sp modelId="{05094DD0-424A-BB42-B85C-962D75936092}">
      <dsp:nvSpPr>
        <dsp:cNvPr id="0" name=""/>
        <dsp:cNvSpPr/>
      </dsp:nvSpPr>
      <dsp:spPr>
        <a:xfrm>
          <a:off x="3376233" y="1510070"/>
          <a:ext cx="2895688" cy="2895688"/>
        </a:xfrm>
        <a:prstGeom prst="circularArrow">
          <a:avLst>
            <a:gd name="adj1" fmla="val 4687"/>
            <a:gd name="adj2" fmla="val 299029"/>
            <a:gd name="adj3" fmla="val 2514297"/>
            <a:gd name="adj4" fmla="val 15865307"/>
            <a:gd name="adj5" fmla="val 5469"/>
          </a:avLst>
        </a:prstGeom>
        <a:solidFill>
          <a:srgbClr val="EC874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3D8FE8-DB9F-5742-990C-82C4904ADB8E}">
      <dsp:nvSpPr>
        <dsp:cNvPr id="0" name=""/>
        <dsp:cNvSpPr/>
      </dsp:nvSpPr>
      <dsp:spPr>
        <a:xfrm>
          <a:off x="1943474" y="952532"/>
          <a:ext cx="2103898" cy="210389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EC874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9248D7-72F9-6743-8BA6-99FBEFD2771F}">
      <dsp:nvSpPr>
        <dsp:cNvPr id="0" name=""/>
        <dsp:cNvSpPr/>
      </dsp:nvSpPr>
      <dsp:spPr>
        <a:xfrm>
          <a:off x="2783492" y="-171600"/>
          <a:ext cx="2268426" cy="226842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EC874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91A31-AA8C-452D-AA56-54389C3A2CA8}">
      <dsp:nvSpPr>
        <dsp:cNvPr id="0" name=""/>
        <dsp:cNvSpPr/>
      </dsp:nvSpPr>
      <dsp:spPr>
        <a:xfrm>
          <a:off x="3281" y="2138337"/>
          <a:ext cx="2195310" cy="931772"/>
        </a:xfrm>
        <a:prstGeom prst="roundRect">
          <a:avLst>
            <a:gd name="adj" fmla="val 10000"/>
          </a:avLst>
        </a:prstGeom>
        <a:solidFill>
          <a:srgbClr val="EC874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kern="1200" noProof="0" smtClean="0">
              <a:solidFill>
                <a:schemeClr val="tx1"/>
              </a:solidFill>
            </a:rPr>
            <a:t>Riscos externs</a:t>
          </a:r>
          <a:endParaRPr lang="ca-ES" sz="1900" kern="1200" noProof="0">
            <a:solidFill>
              <a:schemeClr val="tx1"/>
            </a:solidFill>
          </a:endParaRPr>
        </a:p>
      </dsp:txBody>
      <dsp:txXfrm>
        <a:off x="30572" y="2165628"/>
        <a:ext cx="2140728" cy="877190"/>
      </dsp:txXfrm>
    </dsp:sp>
    <dsp:sp modelId="{EDAB9E5E-30D8-4019-BB6B-3DFE5216F3C8}">
      <dsp:nvSpPr>
        <dsp:cNvPr id="0" name=""/>
        <dsp:cNvSpPr/>
      </dsp:nvSpPr>
      <dsp:spPr>
        <a:xfrm rot="18670810">
          <a:off x="2008235" y="2161794"/>
          <a:ext cx="1114594" cy="45966"/>
        </a:xfrm>
        <a:custGeom>
          <a:avLst/>
          <a:gdLst/>
          <a:ahLst/>
          <a:cxnLst/>
          <a:rect l="0" t="0" r="0" b="0"/>
          <a:pathLst>
            <a:path>
              <a:moveTo>
                <a:pt x="0" y="22983"/>
              </a:moveTo>
              <a:lnTo>
                <a:pt x="1114594" y="2298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 noProof="0">
            <a:solidFill>
              <a:schemeClr val="tx1"/>
            </a:solidFill>
          </a:endParaRPr>
        </a:p>
      </dsp:txBody>
      <dsp:txXfrm>
        <a:off x="2537667" y="2156913"/>
        <a:ext cx="55729" cy="55729"/>
      </dsp:txXfrm>
    </dsp:sp>
    <dsp:sp modelId="{9CEF92B3-EE48-458C-920E-EE565E9F3A16}">
      <dsp:nvSpPr>
        <dsp:cNvPr id="0" name=""/>
        <dsp:cNvSpPr/>
      </dsp:nvSpPr>
      <dsp:spPr>
        <a:xfrm>
          <a:off x="2932473" y="1377896"/>
          <a:ext cx="1685341" cy="774871"/>
        </a:xfrm>
        <a:prstGeom prst="roundRect">
          <a:avLst>
            <a:gd name="adj" fmla="val 10000"/>
          </a:avLst>
        </a:prstGeom>
        <a:solidFill>
          <a:srgbClr val="EC874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b="0" kern="1200" noProof="0" smtClean="0">
              <a:solidFill>
                <a:schemeClr val="tx1"/>
              </a:solidFill>
            </a:rPr>
            <a:t>Tecnològics</a:t>
          </a:r>
          <a:endParaRPr lang="ca-ES" sz="1900" b="0" kern="1200" noProof="0">
            <a:solidFill>
              <a:schemeClr val="tx1"/>
            </a:solidFill>
          </a:endParaRPr>
        </a:p>
      </dsp:txBody>
      <dsp:txXfrm>
        <a:off x="2955168" y="1400591"/>
        <a:ext cx="1639951" cy="729481"/>
      </dsp:txXfrm>
    </dsp:sp>
    <dsp:sp modelId="{7DCDDD17-32E9-4177-8A5A-14C5D157CF87}">
      <dsp:nvSpPr>
        <dsp:cNvPr id="0" name=""/>
        <dsp:cNvSpPr/>
      </dsp:nvSpPr>
      <dsp:spPr>
        <a:xfrm rot="19772262">
          <a:off x="4536249" y="1442782"/>
          <a:ext cx="1181786" cy="45966"/>
        </a:xfrm>
        <a:custGeom>
          <a:avLst/>
          <a:gdLst/>
          <a:ahLst/>
          <a:cxnLst/>
          <a:rect l="0" t="0" r="0" b="0"/>
          <a:pathLst>
            <a:path>
              <a:moveTo>
                <a:pt x="0" y="22983"/>
              </a:moveTo>
              <a:lnTo>
                <a:pt x="1181786" y="22983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 noProof="0">
            <a:solidFill>
              <a:schemeClr val="tx1"/>
            </a:solidFill>
          </a:endParaRPr>
        </a:p>
      </dsp:txBody>
      <dsp:txXfrm>
        <a:off x="5097598" y="1436221"/>
        <a:ext cx="59089" cy="59089"/>
      </dsp:txXfrm>
    </dsp:sp>
    <dsp:sp modelId="{0F8592EF-72BA-46B1-B901-9C324D6C8B52}">
      <dsp:nvSpPr>
        <dsp:cNvPr id="0" name=""/>
        <dsp:cNvSpPr/>
      </dsp:nvSpPr>
      <dsp:spPr>
        <a:xfrm>
          <a:off x="5636471" y="932376"/>
          <a:ext cx="2282367" cy="467648"/>
        </a:xfrm>
        <a:prstGeom prst="roundRect">
          <a:avLst>
            <a:gd name="adj" fmla="val 10000"/>
          </a:avLst>
        </a:prstGeom>
        <a:solidFill>
          <a:srgbClr val="EC874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kern="1200" noProof="0" smtClean="0">
              <a:solidFill>
                <a:schemeClr val="tx1"/>
              </a:solidFill>
            </a:rPr>
            <a:t>Risc químic</a:t>
          </a:r>
          <a:endParaRPr lang="ca-ES" sz="1900" kern="1200" noProof="0">
            <a:solidFill>
              <a:schemeClr val="tx1"/>
            </a:solidFill>
          </a:endParaRPr>
        </a:p>
      </dsp:txBody>
      <dsp:txXfrm>
        <a:off x="5650168" y="946073"/>
        <a:ext cx="2254973" cy="440254"/>
      </dsp:txXfrm>
    </dsp:sp>
    <dsp:sp modelId="{6F1A2A30-4C05-4F73-A3FF-7DD800DF39F6}">
      <dsp:nvSpPr>
        <dsp:cNvPr id="0" name=""/>
        <dsp:cNvSpPr/>
      </dsp:nvSpPr>
      <dsp:spPr>
        <a:xfrm rot="21591333">
          <a:off x="4617813" y="1741080"/>
          <a:ext cx="1006708" cy="45966"/>
        </a:xfrm>
        <a:custGeom>
          <a:avLst/>
          <a:gdLst/>
          <a:ahLst/>
          <a:cxnLst/>
          <a:rect l="0" t="0" r="0" b="0"/>
          <a:pathLst>
            <a:path>
              <a:moveTo>
                <a:pt x="0" y="22983"/>
              </a:moveTo>
              <a:lnTo>
                <a:pt x="1006708" y="22983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 noProof="0">
            <a:solidFill>
              <a:schemeClr val="tx1"/>
            </a:solidFill>
          </a:endParaRPr>
        </a:p>
      </dsp:txBody>
      <dsp:txXfrm>
        <a:off x="5096000" y="1738895"/>
        <a:ext cx="50335" cy="50335"/>
      </dsp:txXfrm>
    </dsp:sp>
    <dsp:sp modelId="{E53AD91F-93A8-42FD-88D5-3B80BF88D943}">
      <dsp:nvSpPr>
        <dsp:cNvPr id="0" name=""/>
        <dsp:cNvSpPr/>
      </dsp:nvSpPr>
      <dsp:spPr>
        <a:xfrm>
          <a:off x="5624520" y="1513089"/>
          <a:ext cx="2638453" cy="499410"/>
        </a:xfrm>
        <a:prstGeom prst="roundRect">
          <a:avLst>
            <a:gd name="adj" fmla="val 10000"/>
          </a:avLst>
        </a:prstGeom>
        <a:solidFill>
          <a:srgbClr val="EC874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kern="1200" noProof="0" smtClean="0">
              <a:solidFill>
                <a:schemeClr val="tx1"/>
              </a:solidFill>
            </a:rPr>
            <a:t>Risc radiològic</a:t>
          </a:r>
          <a:endParaRPr lang="ca-ES" sz="1900" kern="1200" noProof="0">
            <a:solidFill>
              <a:schemeClr val="tx1"/>
            </a:solidFill>
          </a:endParaRPr>
        </a:p>
      </dsp:txBody>
      <dsp:txXfrm>
        <a:off x="5639147" y="1527716"/>
        <a:ext cx="2609199" cy="470156"/>
      </dsp:txXfrm>
    </dsp:sp>
    <dsp:sp modelId="{A8BE15AE-5BD9-4BC3-BC5D-C30189167E10}">
      <dsp:nvSpPr>
        <dsp:cNvPr id="0" name=""/>
        <dsp:cNvSpPr/>
      </dsp:nvSpPr>
      <dsp:spPr>
        <a:xfrm rot="1845076">
          <a:off x="4536107" y="2039481"/>
          <a:ext cx="1162236" cy="45966"/>
        </a:xfrm>
        <a:custGeom>
          <a:avLst/>
          <a:gdLst/>
          <a:ahLst/>
          <a:cxnLst/>
          <a:rect l="0" t="0" r="0" b="0"/>
          <a:pathLst>
            <a:path>
              <a:moveTo>
                <a:pt x="0" y="22983"/>
              </a:moveTo>
              <a:lnTo>
                <a:pt x="1162236" y="22983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 noProof="0"/>
        </a:p>
      </dsp:txBody>
      <dsp:txXfrm>
        <a:off x="5088169" y="2033409"/>
        <a:ext cx="58111" cy="58111"/>
      </dsp:txXfrm>
    </dsp:sp>
    <dsp:sp modelId="{B70536E8-FC49-482C-8E60-AFC9219B53B1}">
      <dsp:nvSpPr>
        <dsp:cNvPr id="0" name=""/>
        <dsp:cNvSpPr/>
      </dsp:nvSpPr>
      <dsp:spPr>
        <a:xfrm>
          <a:off x="5616635" y="2160246"/>
          <a:ext cx="2576432" cy="398702"/>
        </a:xfrm>
        <a:prstGeom prst="roundRect">
          <a:avLst>
            <a:gd name="adj" fmla="val 10000"/>
          </a:avLst>
        </a:prstGeom>
        <a:solidFill>
          <a:srgbClr val="EC874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kern="1200" noProof="0" smtClean="0">
              <a:solidFill>
                <a:schemeClr val="tx1"/>
              </a:solidFill>
            </a:rPr>
            <a:t>Risc transport MMPP</a:t>
          </a:r>
          <a:endParaRPr lang="ca-ES" sz="1900" kern="1200" noProof="0">
            <a:solidFill>
              <a:schemeClr val="tx1"/>
            </a:solidFill>
          </a:endParaRPr>
        </a:p>
      </dsp:txBody>
      <dsp:txXfrm>
        <a:off x="5628313" y="2171924"/>
        <a:ext cx="2553076" cy="375346"/>
      </dsp:txXfrm>
    </dsp:sp>
    <dsp:sp modelId="{F4DDE22F-0BE8-49F9-B510-B6ABFAE00B18}">
      <dsp:nvSpPr>
        <dsp:cNvPr id="0" name=""/>
        <dsp:cNvSpPr/>
      </dsp:nvSpPr>
      <dsp:spPr>
        <a:xfrm rot="2825006">
          <a:off x="2058087" y="2903736"/>
          <a:ext cx="880720" cy="45966"/>
        </a:xfrm>
        <a:custGeom>
          <a:avLst/>
          <a:gdLst/>
          <a:ahLst/>
          <a:cxnLst/>
          <a:rect l="0" t="0" r="0" b="0"/>
          <a:pathLst>
            <a:path>
              <a:moveTo>
                <a:pt x="0" y="22983"/>
              </a:moveTo>
              <a:lnTo>
                <a:pt x="880720" y="2298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 noProof="0">
            <a:solidFill>
              <a:schemeClr val="tx1"/>
            </a:solidFill>
          </a:endParaRPr>
        </a:p>
      </dsp:txBody>
      <dsp:txXfrm>
        <a:off x="2476429" y="2904702"/>
        <a:ext cx="44036" cy="44036"/>
      </dsp:txXfrm>
    </dsp:sp>
    <dsp:sp modelId="{33BD08E0-ED25-4C31-A021-9BEE08BF2A87}">
      <dsp:nvSpPr>
        <dsp:cNvPr id="0" name=""/>
        <dsp:cNvSpPr/>
      </dsp:nvSpPr>
      <dsp:spPr>
        <a:xfrm>
          <a:off x="2798303" y="2894306"/>
          <a:ext cx="1889910" cy="709819"/>
        </a:xfrm>
        <a:prstGeom prst="roundRect">
          <a:avLst>
            <a:gd name="adj" fmla="val 10000"/>
          </a:avLst>
        </a:prstGeom>
        <a:solidFill>
          <a:srgbClr val="EC874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kern="1200" noProof="0" smtClean="0">
              <a:solidFill>
                <a:schemeClr val="tx1"/>
              </a:solidFill>
            </a:rPr>
            <a:t>Naturals</a:t>
          </a:r>
          <a:endParaRPr lang="ca-ES" sz="1900" kern="1200" noProof="0">
            <a:solidFill>
              <a:schemeClr val="tx1"/>
            </a:solidFill>
          </a:endParaRPr>
        </a:p>
      </dsp:txBody>
      <dsp:txXfrm>
        <a:off x="2819093" y="2915096"/>
        <a:ext cx="1848330" cy="668239"/>
      </dsp:txXfrm>
    </dsp:sp>
    <dsp:sp modelId="{4D067FD1-B7CC-441A-AD0E-20451B98BF61}">
      <dsp:nvSpPr>
        <dsp:cNvPr id="0" name=""/>
        <dsp:cNvSpPr/>
      </dsp:nvSpPr>
      <dsp:spPr>
        <a:xfrm rot="20774819">
          <a:off x="4672633" y="3097034"/>
          <a:ext cx="1086903" cy="45966"/>
        </a:xfrm>
        <a:custGeom>
          <a:avLst/>
          <a:gdLst/>
          <a:ahLst/>
          <a:cxnLst/>
          <a:rect l="0" t="0" r="0" b="0"/>
          <a:pathLst>
            <a:path>
              <a:moveTo>
                <a:pt x="0" y="22983"/>
              </a:moveTo>
              <a:lnTo>
                <a:pt x="1086903" y="22983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 noProof="0">
            <a:solidFill>
              <a:schemeClr val="tx1"/>
            </a:solidFill>
          </a:endParaRPr>
        </a:p>
      </dsp:txBody>
      <dsp:txXfrm>
        <a:off x="5188912" y="3092844"/>
        <a:ext cx="54345" cy="54345"/>
      </dsp:txXfrm>
    </dsp:sp>
    <dsp:sp modelId="{04107AAA-E815-4752-B3EC-64278BFA3383}">
      <dsp:nvSpPr>
        <dsp:cNvPr id="0" name=""/>
        <dsp:cNvSpPr/>
      </dsp:nvSpPr>
      <dsp:spPr>
        <a:xfrm>
          <a:off x="5743955" y="2809560"/>
          <a:ext cx="1797014" cy="362517"/>
        </a:xfrm>
        <a:prstGeom prst="roundRect">
          <a:avLst>
            <a:gd name="adj" fmla="val 10000"/>
          </a:avLst>
        </a:prstGeom>
        <a:solidFill>
          <a:srgbClr val="EC874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kern="1200" noProof="0" smtClean="0">
              <a:solidFill>
                <a:schemeClr val="tx1"/>
              </a:solidFill>
            </a:rPr>
            <a:t>Risc sísmic</a:t>
          </a:r>
          <a:endParaRPr lang="ca-ES" sz="1900" kern="1200" noProof="0">
            <a:solidFill>
              <a:schemeClr val="tx1"/>
            </a:solidFill>
          </a:endParaRPr>
        </a:p>
      </dsp:txBody>
      <dsp:txXfrm>
        <a:off x="5754573" y="2820178"/>
        <a:ext cx="1775778" cy="341281"/>
      </dsp:txXfrm>
    </dsp:sp>
    <dsp:sp modelId="{18B79F11-212E-4757-83AD-31FDF541F7D7}">
      <dsp:nvSpPr>
        <dsp:cNvPr id="0" name=""/>
        <dsp:cNvSpPr/>
      </dsp:nvSpPr>
      <dsp:spPr>
        <a:xfrm rot="797107">
          <a:off x="4673696" y="3350897"/>
          <a:ext cx="1084998" cy="45966"/>
        </a:xfrm>
        <a:custGeom>
          <a:avLst/>
          <a:gdLst/>
          <a:ahLst/>
          <a:cxnLst/>
          <a:rect l="0" t="0" r="0" b="0"/>
          <a:pathLst>
            <a:path>
              <a:moveTo>
                <a:pt x="0" y="22983"/>
              </a:moveTo>
              <a:lnTo>
                <a:pt x="1084998" y="22983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 noProof="0">
            <a:solidFill>
              <a:schemeClr val="tx1"/>
            </a:solidFill>
          </a:endParaRPr>
        </a:p>
      </dsp:txBody>
      <dsp:txXfrm>
        <a:off x="5189070" y="3346755"/>
        <a:ext cx="54249" cy="54249"/>
      </dsp:txXfrm>
    </dsp:sp>
    <dsp:sp modelId="{69BF9524-FD03-495B-A589-56BBB04BA5FA}">
      <dsp:nvSpPr>
        <dsp:cNvPr id="0" name=""/>
        <dsp:cNvSpPr/>
      </dsp:nvSpPr>
      <dsp:spPr>
        <a:xfrm>
          <a:off x="5744177" y="3320958"/>
          <a:ext cx="1844226" cy="355174"/>
        </a:xfrm>
        <a:prstGeom prst="roundRect">
          <a:avLst>
            <a:gd name="adj" fmla="val 10000"/>
          </a:avLst>
        </a:prstGeom>
        <a:solidFill>
          <a:srgbClr val="EC874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kern="1200" noProof="0" smtClean="0">
              <a:solidFill>
                <a:schemeClr val="tx1"/>
              </a:solidFill>
            </a:rPr>
            <a:t>Nevades</a:t>
          </a:r>
          <a:endParaRPr lang="ca-ES" sz="1900" kern="1200" noProof="0">
            <a:solidFill>
              <a:schemeClr val="tx1"/>
            </a:solidFill>
          </a:endParaRPr>
        </a:p>
      </dsp:txBody>
      <dsp:txXfrm>
        <a:off x="5754580" y="3331361"/>
        <a:ext cx="1823420" cy="334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a-E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281B36-11BD-4CC1-A1D3-B63D9FC18AC8}" type="slidenum">
              <a:rPr lang="ca-ES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60736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6810A6-81C5-419E-A473-078A6D3738C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6388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810A6-81C5-419E-A473-078A6D3738CA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2128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810A6-81C5-419E-A473-078A6D3738CA}" type="slidenum">
              <a:rPr lang="es-ES" smtClean="0"/>
              <a:pPr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2999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810A6-81C5-419E-A473-078A6D3738CA}" type="slidenum">
              <a:rPr lang="es-ES" smtClean="0"/>
              <a:pPr/>
              <a:t>65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810A6-81C5-419E-A473-078A6D3738CA}" type="slidenum">
              <a:rPr lang="es-ES" smtClean="0"/>
              <a:pPr/>
              <a:t>66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810A6-81C5-419E-A473-078A6D3738CA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420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810A6-81C5-419E-A473-078A6D3738CA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967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810A6-81C5-419E-A473-078A6D3738CA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747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810A6-81C5-419E-A473-078A6D3738CA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3646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810A6-81C5-419E-A473-078A6D3738CA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7404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810A6-81C5-419E-A473-078A6D3738CA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7404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810A6-81C5-419E-A473-078A6D3738CA}" type="slidenum">
              <a:rPr lang="es-ES" smtClean="0"/>
              <a:pPr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7404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810A6-81C5-419E-A473-078A6D3738CA}" type="slidenum">
              <a:rPr lang="es-ES" smtClean="0"/>
              <a:pPr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7404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pic>
        <p:nvPicPr>
          <p:cNvPr id="3078" name="Picture 6" descr="logo 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195263"/>
            <a:ext cx="2160587" cy="808037"/>
          </a:xfrm>
          <a:prstGeom prst="rect">
            <a:avLst/>
          </a:prstGeom>
          <a:noFill/>
        </p:spPr>
      </p:pic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385763" y="1477963"/>
            <a:ext cx="8416925" cy="0"/>
          </a:xfrm>
          <a:prstGeom prst="line">
            <a:avLst/>
          </a:prstGeom>
          <a:noFill/>
          <a:ln w="38100">
            <a:solidFill>
              <a:srgbClr val="EC874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a-E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85763" y="1171575"/>
            <a:ext cx="8416925" cy="287338"/>
          </a:xfrm>
          <a:prstGeom prst="rect">
            <a:avLst/>
          </a:prstGeom>
          <a:solidFill>
            <a:srgbClr val="E2E2E2"/>
          </a:solidFill>
          <a:ln w="9525" algn="ctr">
            <a:solidFill>
              <a:srgbClr val="E2E2E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a-ES" sz="800">
              <a:latin typeface="Verdana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 userDrawn="1"/>
        </p:nvSpPr>
        <p:spPr bwMode="auto">
          <a:xfrm>
            <a:off x="6918325" y="5943600"/>
            <a:ext cx="1902147" cy="681038"/>
          </a:xfrm>
          <a:prstGeom prst="rect">
            <a:avLst/>
          </a:prstGeom>
          <a:solidFill>
            <a:srgbClr val="5F5F5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s-ES" sz="1200" b="1" dirty="0">
                <a:solidFill>
                  <a:srgbClr val="EC8741"/>
                </a:solidFill>
              </a:rPr>
              <a:t>www.msconsultors.net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385763" y="5943600"/>
            <a:ext cx="6532562" cy="681038"/>
          </a:xfrm>
          <a:prstGeom prst="rect">
            <a:avLst/>
          </a:prstGeom>
          <a:solidFill>
            <a:srgbClr val="EC874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s-ES" sz="1200" b="1" dirty="0">
                <a:solidFill>
                  <a:schemeClr val="bg1"/>
                </a:solidFill>
              </a:rPr>
              <a:t>c/ </a:t>
            </a:r>
            <a:r>
              <a:rPr lang="es-ES" sz="1200" b="1" dirty="0" smtClean="0">
                <a:solidFill>
                  <a:schemeClr val="bg1"/>
                </a:solidFill>
              </a:rPr>
              <a:t>Santa </a:t>
            </a:r>
            <a:r>
              <a:rPr lang="es-ES" sz="1200" b="1" dirty="0" err="1" smtClean="0">
                <a:solidFill>
                  <a:schemeClr val="bg1"/>
                </a:solidFill>
              </a:rPr>
              <a:t>Eulàlia</a:t>
            </a:r>
            <a:r>
              <a:rPr lang="es-ES" sz="1200" b="1" dirty="0" smtClean="0">
                <a:solidFill>
                  <a:schemeClr val="bg1"/>
                </a:solidFill>
              </a:rPr>
              <a:t>, 5. 3r </a:t>
            </a:r>
            <a:r>
              <a:rPr lang="es-ES" sz="1200" b="1" dirty="0">
                <a:solidFill>
                  <a:schemeClr val="bg1"/>
                </a:solidFill>
              </a:rPr>
              <a:t>| </a:t>
            </a:r>
            <a:r>
              <a:rPr lang="es-ES" sz="1200" b="1" dirty="0" smtClean="0">
                <a:solidFill>
                  <a:schemeClr val="bg1"/>
                </a:solidFill>
              </a:rPr>
              <a:t>08012 </a:t>
            </a:r>
            <a:r>
              <a:rPr lang="es-ES" sz="1200" b="1" dirty="0">
                <a:solidFill>
                  <a:schemeClr val="bg1"/>
                </a:solidFill>
              </a:rPr>
              <a:t>Barcelona | </a:t>
            </a:r>
            <a:r>
              <a:rPr lang="es-ES" sz="1200" b="1" dirty="0" smtClean="0">
                <a:solidFill>
                  <a:schemeClr val="bg1"/>
                </a:solidFill>
              </a:rPr>
              <a:t>930 130 233 </a:t>
            </a:r>
            <a:r>
              <a:rPr lang="es-ES" sz="1200" b="1" dirty="0">
                <a:solidFill>
                  <a:schemeClr val="bg1"/>
                </a:solidFill>
              </a:rPr>
              <a:t>| </a:t>
            </a:r>
            <a:r>
              <a:rPr lang="es-ES" sz="1200" b="1" dirty="0" smtClean="0">
                <a:solidFill>
                  <a:schemeClr val="bg1"/>
                </a:solidFill>
              </a:rPr>
              <a:t>info@msconsultors.net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12" name="3 Imagen" descr="logo UPC.JP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372200" y="332656"/>
            <a:ext cx="2333625" cy="485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13538" y="330200"/>
            <a:ext cx="2089150" cy="579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42913" y="330200"/>
            <a:ext cx="6118225" cy="57959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med_060529_cr_026"/>
          <p:cNvPicPr>
            <a:picLocks noChangeAspect="1" noChangeArrowheads="1"/>
          </p:cNvPicPr>
          <p:nvPr userDrawn="1"/>
        </p:nvPicPr>
        <p:blipFill>
          <a:blip r:embed="rId2" cstate="print"/>
          <a:srcRect l="8110" r="1329"/>
          <a:stretch>
            <a:fillRect/>
          </a:stretch>
        </p:blipFill>
        <p:spPr bwMode="auto">
          <a:xfrm>
            <a:off x="604838" y="600075"/>
            <a:ext cx="540702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604838" y="4814888"/>
            <a:ext cx="7775575" cy="1503362"/>
          </a:xfrm>
          <a:prstGeom prst="rect">
            <a:avLst/>
          </a:prstGeom>
          <a:solidFill>
            <a:srgbClr val="5F5F5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a-ES" sz="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" name="Line 12"/>
          <p:cNvSpPr>
            <a:spLocks noChangeShapeType="1"/>
          </p:cNvSpPr>
          <p:nvPr userDrawn="1"/>
        </p:nvSpPr>
        <p:spPr bwMode="auto">
          <a:xfrm rot="5400000" flipH="1">
            <a:off x="5391944" y="5553869"/>
            <a:ext cx="1223962" cy="0"/>
          </a:xfrm>
          <a:prstGeom prst="line">
            <a:avLst/>
          </a:prstGeom>
          <a:noFill/>
          <a:ln w="38100">
            <a:solidFill>
              <a:srgbClr val="EC874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6253163" y="5026025"/>
            <a:ext cx="170021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s-ES_tradnl" sz="1400" b="1" dirty="0" err="1">
                <a:solidFill>
                  <a:srgbClr val="EC8741"/>
                </a:solidFill>
                <a:latin typeface="Lucida Console" pitchFamily="49" charset="0"/>
                <a:ea typeface="Times New Roman" pitchFamily="18" charset="0"/>
                <a:cs typeface="Arial" charset="0"/>
              </a:rPr>
              <a:t>Consultoria</a:t>
            </a:r>
            <a:endParaRPr lang="es-ES_tradnl" sz="1400" b="1" dirty="0">
              <a:solidFill>
                <a:srgbClr val="EC8741"/>
              </a:solidFill>
              <a:latin typeface="Lucida Console" pitchFamily="49" charset="0"/>
              <a:ea typeface="Times New Roman" pitchFamily="18" charset="0"/>
              <a:cs typeface="Arial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s-ES_tradnl" sz="1400" b="1" dirty="0">
                <a:solidFill>
                  <a:srgbClr val="EC8741"/>
                </a:solidFill>
                <a:latin typeface="Lucida Console" pitchFamily="49" charset="0"/>
                <a:ea typeface="Times New Roman" pitchFamily="18" charset="0"/>
                <a:cs typeface="Arial" charset="0"/>
              </a:rPr>
              <a:t>integral de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s-ES_tradnl" sz="1400" b="1" dirty="0" err="1">
                <a:solidFill>
                  <a:srgbClr val="EC8741"/>
                </a:solidFill>
                <a:latin typeface="Lucida Console" pitchFamily="49" charset="0"/>
                <a:ea typeface="Times New Roman" pitchFamily="18" charset="0"/>
                <a:cs typeface="Arial" charset="0"/>
              </a:rPr>
              <a:t>seguretat</a:t>
            </a:r>
            <a:endParaRPr lang="es-ES" sz="1400" b="1" dirty="0">
              <a:solidFill>
                <a:srgbClr val="EC8741"/>
              </a:solidFill>
              <a:latin typeface="Lucida Console" pitchFamily="49" charset="0"/>
              <a:ea typeface="Times New Roman" pitchFamily="18" charset="0"/>
              <a:cs typeface="Arial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auto">
          <a:xfrm>
            <a:off x="4062413" y="4995863"/>
            <a:ext cx="2238375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es-ES_tradnl" sz="1200" dirty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C/ </a:t>
            </a:r>
            <a:r>
              <a:rPr lang="es-ES_tradnl" sz="1200" dirty="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Santa </a:t>
            </a:r>
            <a:r>
              <a:rPr lang="es-ES_tradnl" sz="1200" dirty="0" err="1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Eulàlia</a:t>
            </a:r>
            <a:r>
              <a:rPr lang="es-ES_tradnl" sz="1200" dirty="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5, 3r</a:t>
            </a:r>
            <a:endParaRPr lang="es-ES_tradnl" sz="1200" dirty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s-ES_tradnl" sz="1200" dirty="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08012 </a:t>
            </a:r>
            <a:r>
              <a:rPr lang="es-ES_tradnl" sz="1200" dirty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Barcelona</a:t>
            </a:r>
          </a:p>
          <a:p>
            <a:pPr algn="just">
              <a:spcBef>
                <a:spcPct val="20000"/>
              </a:spcBef>
              <a:defRPr/>
            </a:pPr>
            <a:r>
              <a:rPr lang="es-ES_tradnl" sz="1200" dirty="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930 130 233</a:t>
            </a:r>
            <a:endParaRPr lang="es-ES_tradnl" sz="1200" dirty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s-ES_tradnl" sz="1200" dirty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info@msconsultors.net	</a:t>
            </a:r>
          </a:p>
          <a:p>
            <a:pPr algn="just">
              <a:spcBef>
                <a:spcPct val="20000"/>
              </a:spcBef>
              <a:defRPr/>
            </a:pPr>
            <a:r>
              <a:rPr lang="es-ES_tradnl" sz="1200" dirty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www.msconsultors.net</a:t>
            </a:r>
          </a:p>
        </p:txBody>
      </p:sp>
      <p:pic>
        <p:nvPicPr>
          <p:cNvPr id="7" name="Picture 20" descr="transpareb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5163" y="1700213"/>
            <a:ext cx="390525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22"/>
          <p:cNvSpPr>
            <a:spLocks noChangeShapeType="1"/>
          </p:cNvSpPr>
          <p:nvPr userDrawn="1"/>
        </p:nvSpPr>
        <p:spPr bwMode="auto">
          <a:xfrm rot="10800000">
            <a:off x="715963" y="4005263"/>
            <a:ext cx="5040312" cy="0"/>
          </a:xfrm>
          <a:prstGeom prst="line">
            <a:avLst/>
          </a:prstGeom>
          <a:noFill/>
          <a:ln w="38100">
            <a:solidFill>
              <a:srgbClr val="EC8741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Line 23"/>
          <p:cNvSpPr>
            <a:spLocks noChangeShapeType="1"/>
          </p:cNvSpPr>
          <p:nvPr userDrawn="1"/>
        </p:nvSpPr>
        <p:spPr bwMode="auto">
          <a:xfrm rot="10800000" flipH="1">
            <a:off x="6188075" y="4005263"/>
            <a:ext cx="2160588" cy="0"/>
          </a:xfrm>
          <a:prstGeom prst="line">
            <a:avLst/>
          </a:prstGeom>
          <a:noFill/>
          <a:ln w="38100">
            <a:solidFill>
              <a:srgbClr val="EC8741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10" name="Rectangle 24"/>
          <p:cNvSpPr>
            <a:spLocks noChangeArrowheads="1"/>
          </p:cNvSpPr>
          <p:nvPr userDrawn="1"/>
        </p:nvSpPr>
        <p:spPr bwMode="auto">
          <a:xfrm>
            <a:off x="7008813" y="3646488"/>
            <a:ext cx="14017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es-ES_tradnl" sz="1400" b="1" dirty="0" err="1">
                <a:solidFill>
                  <a:srgbClr val="EC8741"/>
                </a:solidFill>
                <a:latin typeface="Lucida Console" pitchFamily="49" charset="0"/>
                <a:ea typeface="Times New Roman" pitchFamily="18" charset="0"/>
                <a:cs typeface="Arial" charset="0"/>
              </a:rPr>
              <a:t>Engineering</a:t>
            </a:r>
            <a:endParaRPr lang="es-ES_tradnl" sz="1400" b="1" dirty="0">
              <a:solidFill>
                <a:srgbClr val="EC8741"/>
              </a:solidFill>
              <a:latin typeface="Lucida Console" pitchFamily="49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 userDrawn="1"/>
        </p:nvSpPr>
        <p:spPr bwMode="auto">
          <a:xfrm>
            <a:off x="644525" y="3644900"/>
            <a:ext cx="12954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es-ES_tradnl" sz="1400" b="1" dirty="0">
                <a:solidFill>
                  <a:srgbClr val="EC8741"/>
                </a:solidFill>
                <a:latin typeface="Lucida Console" pitchFamily="49" charset="0"/>
                <a:ea typeface="Times New Roman" pitchFamily="18" charset="0"/>
                <a:cs typeface="Arial" charset="0"/>
              </a:rPr>
              <a:t>Safety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Imagen" descr="logo UPC.JP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72200" y="332656"/>
            <a:ext cx="2333625" cy="485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4" name="3 Imagen" descr="logo UPC.JP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72200" y="332656"/>
            <a:ext cx="2333625" cy="485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Imagen" descr="logo UPC.JP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72200" y="332656"/>
            <a:ext cx="2333625" cy="485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7984" y="330200"/>
            <a:ext cx="4374704" cy="6048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pic>
        <p:nvPicPr>
          <p:cNvPr id="6" name="3 Imagen" descr="logo UPC.JP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55776" y="332656"/>
            <a:ext cx="2333625" cy="485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6" name="3 Imagen" descr="logo UPC.JP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72200" y="332656"/>
            <a:ext cx="2333625" cy="485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42913" y="1600200"/>
            <a:ext cx="40735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68838" y="1600200"/>
            <a:ext cx="4075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Imagen" descr="logo UPC.JP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72200" y="332656"/>
            <a:ext cx="2333625" cy="485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5" name="3 Imagen" descr="logo UPC.JP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72200" y="332656"/>
            <a:ext cx="2333625" cy="4857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41120"/>
            <a:ext cx="8301037" cy="496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pic>
        <p:nvPicPr>
          <p:cNvPr id="1032" name="Picture 8" descr="logo M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6863" y="195263"/>
            <a:ext cx="2160587" cy="808037"/>
          </a:xfrm>
          <a:prstGeom prst="rect">
            <a:avLst/>
          </a:prstGeom>
          <a:noFill/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 flipV="1">
            <a:off x="395536" y="1196752"/>
            <a:ext cx="8424936" cy="0"/>
          </a:xfrm>
          <a:prstGeom prst="line">
            <a:avLst/>
          </a:prstGeom>
          <a:noFill/>
          <a:ln w="38100">
            <a:solidFill>
              <a:srgbClr val="EC874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a-E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25738" y="330200"/>
            <a:ext cx="6076950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dirty="0" smtClean="0"/>
              <a:t>Haga clic para cambiar el estilo de título	</a:t>
            </a:r>
          </a:p>
        </p:txBody>
      </p:sp>
      <p:pic>
        <p:nvPicPr>
          <p:cNvPr id="6" name="3 Imagen" descr="logo UPC.JPG"/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372200" y="332656"/>
            <a:ext cx="2333625" cy="4857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C874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C874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C874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C874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C874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C874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C874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C874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C874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6918325" y="5943600"/>
            <a:ext cx="1825625" cy="681038"/>
          </a:xfrm>
          <a:prstGeom prst="rect">
            <a:avLst/>
          </a:prstGeom>
          <a:solidFill>
            <a:srgbClr val="5F5F5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s-ES" sz="1200" b="1" dirty="0">
                <a:solidFill>
                  <a:srgbClr val="EC8741"/>
                </a:solidFill>
              </a:rPr>
              <a:t>www.msconsultors.net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85763" y="5943600"/>
            <a:ext cx="6532562" cy="681038"/>
          </a:xfrm>
          <a:prstGeom prst="rect">
            <a:avLst/>
          </a:prstGeom>
          <a:solidFill>
            <a:srgbClr val="EC874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s-ES" sz="1200" b="1" dirty="0">
                <a:solidFill>
                  <a:srgbClr val="FFFFFF"/>
                </a:solidFill>
              </a:rPr>
              <a:t>c/ </a:t>
            </a:r>
            <a:r>
              <a:rPr lang="es-ES" sz="1200" b="1" dirty="0" err="1">
                <a:solidFill>
                  <a:srgbClr val="FFFFFF"/>
                </a:solidFill>
              </a:rPr>
              <a:t>Àlaba</a:t>
            </a:r>
            <a:r>
              <a:rPr lang="es-ES" sz="1200" b="1" dirty="0">
                <a:solidFill>
                  <a:srgbClr val="FFFFFF"/>
                </a:solidFill>
              </a:rPr>
              <a:t> núm. 140. 6è 1a | 08018 Barcelona | </a:t>
            </a:r>
            <a:r>
              <a:rPr lang="es-ES" sz="1200" b="1" dirty="0" smtClean="0">
                <a:solidFill>
                  <a:schemeClr val="bg1"/>
                </a:solidFill>
              </a:rPr>
              <a:t>930 130 233 </a:t>
            </a:r>
            <a:r>
              <a:rPr lang="es-ES" sz="1200" b="1" dirty="0" smtClean="0">
                <a:solidFill>
                  <a:srgbClr val="FFFFFF"/>
                </a:solidFill>
              </a:rPr>
              <a:t>| info@msconsultors.net</a:t>
            </a:r>
            <a:endParaRPr lang="es-ES" sz="1200" b="1" dirty="0">
              <a:solidFill>
                <a:srgbClr val="FFFFFF"/>
              </a:solidFill>
            </a:endParaRPr>
          </a:p>
        </p:txBody>
      </p:sp>
      <p:pic>
        <p:nvPicPr>
          <p:cNvPr id="1028" name="Picture 15" descr="transpareb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2438" y="398463"/>
            <a:ext cx="13811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388938" y="947738"/>
            <a:ext cx="1865312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EC8741"/>
                </a:solidFill>
                <a:latin typeface="Lucida Console" pitchFamily="49" charset="0"/>
              </a:rPr>
              <a:t>Safety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 err="1">
                <a:solidFill>
                  <a:srgbClr val="EC8741"/>
                </a:solidFill>
                <a:latin typeface="Lucida Console" pitchFamily="49" charset="0"/>
              </a:rPr>
              <a:t>engineering</a:t>
            </a:r>
            <a:endParaRPr lang="es-ES_tradnl" b="1" dirty="0">
              <a:solidFill>
                <a:srgbClr val="EC8741"/>
              </a:solidFill>
              <a:latin typeface="Lucida Console" pitchFamily="49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C874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C874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C874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C874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C8741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rgbClr val="EC8741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rgbClr val="EC8741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rgbClr val="EC8741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rgbClr val="EC874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b="1">
          <a:solidFill>
            <a:srgbClr val="EC874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j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dor\Dropbox%20(MSconsultors)\MSconsultors%20Team%20Folder\Servidor\Projectes%20finalitzats\2016\160926%20Implantaci&#243;%20WTC%20Cornell&#224;\Formaci&#243;\Consells%20en%20l'&#250;s%20d'extintors.mp4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6593061" cy="4382641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Abast del Pla d’autoprotecció</a:t>
            </a:r>
            <a:endParaRPr lang="ca-ES" sz="1400" dirty="0" smtClean="0"/>
          </a:p>
          <a:p>
            <a:pPr lvl="1" algn="just">
              <a:buFont typeface="Wingdings" pitchFamily="2" charset="2"/>
              <a:buChar char="Ø"/>
            </a:pPr>
            <a:r>
              <a:rPr lang="ca-ES" sz="1600" dirty="0" smtClean="0"/>
              <a:t>Instal·lacions Campus </a:t>
            </a:r>
            <a:r>
              <a:rPr lang="ca-ES" sz="1600" dirty="0" err="1" smtClean="0"/>
              <a:t>Diagonal-Besòs</a:t>
            </a:r>
            <a:r>
              <a:rPr lang="ca-ES" sz="1600" dirty="0" smtClean="0"/>
              <a:t>. EEBE, Edifici C, Edifici I, àgora i zona exterior dins del perímetre del Campus.</a:t>
            </a:r>
          </a:p>
          <a:p>
            <a:pPr lvl="1" algn="just">
              <a:buFont typeface="Wingdings" pitchFamily="2" charset="2"/>
              <a:buChar char="Ø"/>
            </a:pPr>
            <a:endParaRPr lang="ca-ES" sz="1600" dirty="0" smtClean="0"/>
          </a:p>
          <a:p>
            <a:pPr lvl="1" algn="just">
              <a:buFont typeface="Wingdings" pitchFamily="2" charset="2"/>
              <a:buChar char="Ø"/>
            </a:pPr>
            <a:endParaRPr lang="ca-ES" sz="1600" dirty="0" smtClean="0"/>
          </a:p>
          <a:p>
            <a:pPr lvl="1">
              <a:buNone/>
            </a:pPr>
            <a:endParaRPr lang="ca-ES" sz="1600" dirty="0" smtClean="0"/>
          </a:p>
          <a:p>
            <a:pPr>
              <a:buNone/>
            </a:pPr>
            <a:endParaRPr lang="ca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7236296" y="4869160"/>
            <a:ext cx="3513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/>
              <a:t>C</a:t>
            </a:r>
            <a:endParaRPr lang="ca-ES" b="1" dirty="0"/>
          </a:p>
        </p:txBody>
      </p:sp>
      <p:sp>
        <p:nvSpPr>
          <p:cNvPr id="12" name="CuadroTexto 18"/>
          <p:cNvSpPr txBox="1"/>
          <p:nvPr/>
        </p:nvSpPr>
        <p:spPr>
          <a:xfrm>
            <a:off x="3837113" y="3933056"/>
            <a:ext cx="81304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EEBE</a:t>
            </a:r>
            <a:endParaRPr lang="ca-ES" b="1" dirty="0"/>
          </a:p>
        </p:txBody>
      </p:sp>
      <p:sp>
        <p:nvSpPr>
          <p:cNvPr id="13" name="CuadroTexto 18"/>
          <p:cNvSpPr txBox="1"/>
          <p:nvPr/>
        </p:nvSpPr>
        <p:spPr>
          <a:xfrm>
            <a:off x="4355976" y="5373216"/>
            <a:ext cx="2487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I</a:t>
            </a:r>
            <a:endParaRPr lang="ca-ES" b="1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420888"/>
            <a:ext cx="2232248" cy="176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 Título"/>
          <p:cNvSpPr txBox="1">
            <a:spLocks/>
          </p:cNvSpPr>
          <p:nvPr/>
        </p:nvSpPr>
        <p:spPr bwMode="auto">
          <a:xfrm>
            <a:off x="5004048" y="330200"/>
            <a:ext cx="3798640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300" b="1" i="0" u="none" strike="noStrike" kern="0" cap="none" spc="0" normalizeH="0" baseline="0" noProof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¿QUÈ ÉS UN PLA D’AUTOPROTECCIÓ?</a:t>
            </a:r>
            <a:endParaRPr kumimoji="0" lang="ca-ES" sz="1300" b="1" i="0" u="none" strike="noStrike" kern="0" cap="none" spc="0" normalizeH="0" baseline="0" noProof="0" dirty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Quines situacions d’emergència poden existir?</a:t>
            </a:r>
            <a:endParaRPr lang="ca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722313" y="2642989"/>
            <a:ext cx="7772400" cy="1362075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1" i="0" u="none" strike="noStrike" kern="0" cap="all" spc="0" normalizeH="0" baseline="0" dirty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RISCOS DEL CENTRE</a:t>
            </a:r>
            <a:endParaRPr kumimoji="0" lang="ca-ES" sz="3600" b="1" i="0" u="none" strike="noStrike" kern="0" cap="all" spc="0" normalizeH="0" baseline="0" dirty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4048" y="330200"/>
            <a:ext cx="3798640" cy="604838"/>
          </a:xfrm>
        </p:spPr>
        <p:txBody>
          <a:bodyPr>
            <a:normAutofit/>
          </a:bodyPr>
          <a:lstStyle/>
          <a:p>
            <a:r>
              <a:rPr lang="ca-ES" sz="1600" smtClean="0"/>
              <a:t>2. RISCOS DEL CENTRE</a:t>
            </a:r>
            <a:endParaRPr lang="ca-ES" sz="160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Tipologia de riscos</a:t>
            </a:r>
          </a:p>
          <a:p>
            <a:pPr>
              <a:buNone/>
            </a:pPr>
            <a:endParaRPr lang="ca-ES" dirty="0" smtClean="0"/>
          </a:p>
          <a:p>
            <a:pPr lvl="1" algn="just">
              <a:buFont typeface="Wingdings" pitchFamily="2" charset="2"/>
              <a:buChar char="Ø"/>
            </a:pPr>
            <a:r>
              <a:rPr lang="ca-ES" sz="1600" dirty="0" smtClean="0"/>
              <a:t>Existeixen tres tipus  de riscos que poden afectar a les instal·lacions del Campus </a:t>
            </a:r>
            <a:r>
              <a:rPr lang="ca-ES" sz="1600" dirty="0" err="1" smtClean="0"/>
              <a:t>Diagonal-Besòs</a:t>
            </a:r>
            <a:r>
              <a:rPr lang="ca-ES" sz="1600" dirty="0" smtClean="0"/>
              <a:t>: els riscos interns, riscos laborals i riscos externs. </a:t>
            </a:r>
          </a:p>
          <a:p>
            <a:pPr lvl="1" algn="just">
              <a:buFont typeface="Wingdings" pitchFamily="2" charset="2"/>
              <a:buChar char="Ø"/>
            </a:pPr>
            <a:endParaRPr lang="ca-ES" sz="1600" dirty="0" smtClean="0"/>
          </a:p>
          <a:p>
            <a:pPr lvl="2" algn="just">
              <a:buFont typeface="Wingdings" pitchFamily="2" charset="2"/>
              <a:buChar char="Ø"/>
            </a:pPr>
            <a:r>
              <a:rPr lang="ca-ES" sz="1400" dirty="0" smtClean="0"/>
              <a:t>Els </a:t>
            </a:r>
            <a:r>
              <a:rPr lang="ca-ES" sz="1400" b="1" dirty="0" smtClean="0"/>
              <a:t>riscos interns </a:t>
            </a:r>
            <a:r>
              <a:rPr lang="ca-ES" sz="1400" dirty="0" smtClean="0"/>
              <a:t>són aquells que són producte de la pròpia activitat que es du a terme a les instal·lacions, com ara bé poden ser incendis, explosions, amenaça de bomba, etc.</a:t>
            </a:r>
          </a:p>
          <a:p>
            <a:pPr lvl="2" algn="just">
              <a:buFont typeface="Wingdings" pitchFamily="2" charset="2"/>
              <a:buChar char="Ø"/>
            </a:pPr>
            <a:endParaRPr lang="ca-ES" sz="1400" dirty="0" smtClean="0"/>
          </a:p>
          <a:p>
            <a:pPr lvl="2" algn="just">
              <a:buFont typeface="Wingdings" pitchFamily="2" charset="2"/>
              <a:buChar char="Ø"/>
            </a:pPr>
            <a:r>
              <a:rPr lang="ca-ES" sz="1400" dirty="0" smtClean="0"/>
              <a:t>Els </a:t>
            </a:r>
            <a:r>
              <a:rPr lang="ca-ES" sz="1400" b="1" dirty="0" smtClean="0"/>
              <a:t>riscos laborals </a:t>
            </a:r>
            <a:r>
              <a:rPr lang="ca-ES" sz="1400" dirty="0" smtClean="0"/>
              <a:t>són aquells relacionats amb l’activitat exercida per part de les persones dins del lloc de treball.</a:t>
            </a:r>
          </a:p>
          <a:p>
            <a:pPr lvl="2" algn="just">
              <a:buFont typeface="Wingdings" pitchFamily="2" charset="2"/>
              <a:buChar char="Ø"/>
            </a:pPr>
            <a:endParaRPr lang="ca-ES" sz="1400" dirty="0" smtClean="0"/>
          </a:p>
          <a:p>
            <a:pPr lvl="2" algn="just">
              <a:buFont typeface="Wingdings" pitchFamily="2" charset="2"/>
              <a:buChar char="Ø"/>
            </a:pPr>
            <a:r>
              <a:rPr lang="ca-ES" sz="1400" dirty="0" smtClean="0"/>
              <a:t>Els </a:t>
            </a:r>
            <a:r>
              <a:rPr lang="ca-ES" sz="1400" b="1" dirty="0" smtClean="0"/>
              <a:t>riscos externs </a:t>
            </a:r>
            <a:r>
              <a:rPr lang="ca-ES" sz="1400" dirty="0" smtClean="0"/>
              <a:t>són aquells que tenen origen fora de les instal·lacions però que poden suposar una emergència per al centre.</a:t>
            </a:r>
          </a:p>
          <a:p>
            <a:pPr lvl="1">
              <a:buFont typeface="Wingdings" pitchFamily="2" charset="2"/>
              <a:buChar char="Ø"/>
            </a:pPr>
            <a:endParaRPr lang="ca-ES" sz="1600" dirty="0" smtClean="0"/>
          </a:p>
          <a:p>
            <a:pPr>
              <a:buNone/>
            </a:pP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Zones de risc interns</a:t>
            </a:r>
          </a:p>
          <a:p>
            <a:pPr lvl="1">
              <a:buNone/>
            </a:pPr>
            <a:endParaRPr lang="ca-ES" sz="1600" dirty="0" smtClean="0"/>
          </a:p>
          <a:p>
            <a:pPr>
              <a:buNone/>
            </a:pPr>
            <a:endParaRPr lang="ca-ES" dirty="0"/>
          </a:p>
        </p:txBody>
      </p:sp>
      <p:sp>
        <p:nvSpPr>
          <p:cNvPr id="15" name="1 Título"/>
          <p:cNvSpPr txBox="1">
            <a:spLocks/>
          </p:cNvSpPr>
          <p:nvPr/>
        </p:nvSpPr>
        <p:spPr bwMode="auto">
          <a:xfrm>
            <a:off x="5004048" y="330200"/>
            <a:ext cx="3798640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RISCOS DEL CENTRE</a:t>
            </a:r>
            <a:endParaRPr kumimoji="0" lang="ca-ES" sz="1600" b="1" i="0" u="none" strike="noStrike" kern="0" cap="none" spc="0" normalizeH="0" baseline="0" noProof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75048" y="184482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u="sng" dirty="0" smtClean="0"/>
              <a:t>EEBE (Planta soterrani 1): Caldera 12 kW de laboratori.</a:t>
            </a:r>
            <a:endParaRPr lang="ca-ES" u="sng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04864"/>
            <a:ext cx="5936215" cy="450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Zones de risc interns</a:t>
            </a:r>
          </a:p>
          <a:p>
            <a:pPr lvl="1">
              <a:buNone/>
            </a:pPr>
            <a:endParaRPr lang="ca-ES" sz="1600" dirty="0" smtClean="0"/>
          </a:p>
          <a:p>
            <a:pPr>
              <a:buNone/>
            </a:pPr>
            <a:endParaRPr lang="ca-ES" dirty="0"/>
          </a:p>
        </p:txBody>
      </p:sp>
      <p:sp>
        <p:nvSpPr>
          <p:cNvPr id="15" name="1 Título"/>
          <p:cNvSpPr txBox="1">
            <a:spLocks/>
          </p:cNvSpPr>
          <p:nvPr/>
        </p:nvSpPr>
        <p:spPr bwMode="auto">
          <a:xfrm>
            <a:off x="5004048" y="330200"/>
            <a:ext cx="3798640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RISCOS DEL CENTRE</a:t>
            </a:r>
            <a:endParaRPr kumimoji="0" lang="ca-ES" sz="1600" b="1" i="0" u="none" strike="noStrike" kern="0" cap="none" spc="0" normalizeH="0" baseline="0" noProof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75048" y="184482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u="sng" dirty="0" smtClean="0"/>
              <a:t>EEBE (Planta carrer): Bombona d’acetilè. Estació transformadora.</a:t>
            </a:r>
            <a:endParaRPr lang="ca-ES" u="sng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92896"/>
            <a:ext cx="5904656" cy="359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Zones de risc interns</a:t>
            </a:r>
          </a:p>
          <a:p>
            <a:pPr lvl="1">
              <a:buNone/>
            </a:pPr>
            <a:endParaRPr lang="ca-ES" sz="1600" dirty="0" smtClean="0"/>
          </a:p>
          <a:p>
            <a:pPr>
              <a:buNone/>
            </a:pPr>
            <a:endParaRPr lang="ca-ES" dirty="0"/>
          </a:p>
        </p:txBody>
      </p:sp>
      <p:sp>
        <p:nvSpPr>
          <p:cNvPr id="15" name="1 Título"/>
          <p:cNvSpPr txBox="1">
            <a:spLocks/>
          </p:cNvSpPr>
          <p:nvPr/>
        </p:nvSpPr>
        <p:spPr bwMode="auto">
          <a:xfrm>
            <a:off x="5004048" y="330200"/>
            <a:ext cx="3798640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RISCOS DEL CENTRE</a:t>
            </a:r>
            <a:endParaRPr kumimoji="0" lang="ca-ES" sz="1600" b="1" i="0" u="none" strike="noStrike" kern="0" cap="none" spc="0" normalizeH="0" baseline="0" noProof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75048" y="184482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u="sng" dirty="0" smtClean="0"/>
              <a:t>EEBE (Planta 4): Laboratoris i magatzem de reactius inflamables</a:t>
            </a:r>
            <a:endParaRPr lang="ca-ES" u="sng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83629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Zones de risc interns</a:t>
            </a:r>
          </a:p>
          <a:p>
            <a:pPr lvl="1">
              <a:buNone/>
            </a:pPr>
            <a:endParaRPr lang="ca-ES" sz="1600" dirty="0" smtClean="0"/>
          </a:p>
          <a:p>
            <a:pPr>
              <a:buNone/>
            </a:pPr>
            <a:endParaRPr lang="ca-ES" dirty="0"/>
          </a:p>
        </p:txBody>
      </p:sp>
      <p:sp>
        <p:nvSpPr>
          <p:cNvPr id="15" name="1 Título"/>
          <p:cNvSpPr txBox="1">
            <a:spLocks/>
          </p:cNvSpPr>
          <p:nvPr/>
        </p:nvSpPr>
        <p:spPr bwMode="auto">
          <a:xfrm>
            <a:off x="5004048" y="330200"/>
            <a:ext cx="3798640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RISCOS DEL CENTRE</a:t>
            </a:r>
            <a:endParaRPr kumimoji="0" lang="ca-ES" sz="1600" b="1" i="0" u="none" strike="noStrike" kern="0" cap="none" spc="0" normalizeH="0" baseline="0" noProof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75048" y="184482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u="sng" dirty="0" smtClean="0"/>
              <a:t>Edifici C (Planta baixa): Bombones de metà, hidrogen i amoníac.</a:t>
            </a:r>
            <a:endParaRPr lang="ca-ES" u="sng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92896"/>
            <a:ext cx="57435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Zones de risc interns</a:t>
            </a:r>
          </a:p>
          <a:p>
            <a:pPr lvl="1">
              <a:buNone/>
            </a:pPr>
            <a:endParaRPr lang="ca-ES" sz="1600" dirty="0" smtClean="0"/>
          </a:p>
          <a:p>
            <a:pPr>
              <a:buNone/>
            </a:pPr>
            <a:endParaRPr lang="ca-ES" dirty="0"/>
          </a:p>
        </p:txBody>
      </p:sp>
      <p:sp>
        <p:nvSpPr>
          <p:cNvPr id="15" name="1 Título"/>
          <p:cNvSpPr txBox="1">
            <a:spLocks/>
          </p:cNvSpPr>
          <p:nvPr/>
        </p:nvSpPr>
        <p:spPr bwMode="auto">
          <a:xfrm>
            <a:off x="5004048" y="330200"/>
            <a:ext cx="3798640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RISCOS DEL CENTRE</a:t>
            </a:r>
            <a:endParaRPr kumimoji="0" lang="ca-ES" sz="1600" b="1" i="0" u="none" strike="noStrike" kern="0" cap="none" spc="0" normalizeH="0" baseline="0" noProof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75048" y="184482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u="sng" dirty="0" smtClean="0"/>
              <a:t>Edifici I (Planta soterrani 1): Magatzem de substàncies inflamables. Estació transformadora.</a:t>
            </a:r>
            <a:endParaRPr lang="ca-ES" u="sng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8828252" cy="356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Zones de risc interns</a:t>
            </a:r>
          </a:p>
          <a:p>
            <a:pPr lvl="1">
              <a:buNone/>
            </a:pPr>
            <a:endParaRPr lang="ca-ES" sz="1600" dirty="0" smtClean="0"/>
          </a:p>
          <a:p>
            <a:pPr>
              <a:buNone/>
            </a:pPr>
            <a:endParaRPr lang="ca-ES" dirty="0"/>
          </a:p>
        </p:txBody>
      </p:sp>
      <p:sp>
        <p:nvSpPr>
          <p:cNvPr id="15" name="1 Título"/>
          <p:cNvSpPr txBox="1">
            <a:spLocks/>
          </p:cNvSpPr>
          <p:nvPr/>
        </p:nvSpPr>
        <p:spPr bwMode="auto">
          <a:xfrm>
            <a:off x="5004048" y="330200"/>
            <a:ext cx="3798640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RISCOS DEL CENTRE</a:t>
            </a:r>
            <a:endParaRPr kumimoji="0" lang="ca-ES" sz="1600" b="1" i="0" u="none" strike="noStrike" kern="0" cap="none" spc="0" normalizeH="0" baseline="0" noProof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75048" y="184482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u="sng" dirty="0" smtClean="0"/>
              <a:t>Edifici I (Planta baixa): Dipòsit gasoil.</a:t>
            </a:r>
            <a:endParaRPr lang="ca-ES" u="sng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163" y="2162452"/>
            <a:ext cx="6168802" cy="467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Zones de risc interns</a:t>
            </a:r>
          </a:p>
          <a:p>
            <a:pPr lvl="1">
              <a:buNone/>
            </a:pPr>
            <a:endParaRPr lang="ca-ES" sz="1600" dirty="0" smtClean="0"/>
          </a:p>
          <a:p>
            <a:pPr>
              <a:buNone/>
            </a:pPr>
            <a:endParaRPr lang="ca-ES" dirty="0"/>
          </a:p>
        </p:txBody>
      </p:sp>
      <p:sp>
        <p:nvSpPr>
          <p:cNvPr id="15" name="1 Título"/>
          <p:cNvSpPr txBox="1">
            <a:spLocks/>
          </p:cNvSpPr>
          <p:nvPr/>
        </p:nvSpPr>
        <p:spPr bwMode="auto">
          <a:xfrm>
            <a:off x="5004048" y="330200"/>
            <a:ext cx="3798640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RISCOS DEL CENTRE</a:t>
            </a:r>
            <a:endParaRPr kumimoji="0" lang="ca-ES" sz="1600" b="1" i="0" u="none" strike="noStrike" kern="0" cap="none" spc="0" normalizeH="0" baseline="0" noProof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75048" y="184482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u="sng" dirty="0" smtClean="0"/>
              <a:t>Edifici I (Planta 3): Laboratoris experimentals. Bombones d’acetilè i hidrogen. Magatzem de substàncies inflamables.</a:t>
            </a:r>
            <a:endParaRPr lang="ca-ES" u="sng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53258"/>
            <a:ext cx="5760640" cy="437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>
            <a:noAutofit/>
          </a:bodyPr>
          <a:lstStyle/>
          <a:p>
            <a:r>
              <a:rPr lang="ca-ES" sz="2800" dirty="0" smtClean="0"/>
              <a:t>FORMACIÓ PLA D’AUTOPROTECCIÓ I SIMULACRE D’EMERGÈNCIA 2018</a:t>
            </a:r>
            <a:endParaRPr lang="ca-ES" sz="2800" dirty="0"/>
          </a:p>
        </p:txBody>
      </p:sp>
      <p:sp>
        <p:nvSpPr>
          <p:cNvPr id="51202" name="AutoShape 2" descr="data:image/jpeg;base64,/9j/4AAQSkZJRgABAQAAAQABAAD/2wCEAAkGBwgSEhQTEhMTEhIWGBwaFxgYGBcZGBgcHB4bFh4YGh4YHCghGSYnHR8WJTIhKC0rLjo6FyA3RDgvNygtLiwBCgoKDg0OGxAQGzAmICYuODU4Ny83NCw0LCw3NCw0MCwvMTUsLCwsNSwsLywsLCwsLCwsLSwsLCwsLCwsLCwsLP/AABEIAHgAtAMBEQACEQEDEQH/xAAbAAEAAQUBAAAAAAAAAAAAAAAABAIDBQYHAf/EADsQAAEEAAUCBAMFBQgDAAAAAAEAAgMRBAUSITEGE0FRYZEHInEVMoGhsRQjQsHRUlODkqLC4fAWcoL/xAAaAQEAAwEBAQAAAAAAAAAAAAAAAgMEAQUG/8QAMREAAgIBAgUCBAUEAwAAAAAAAAECAxEEEgUTITFRQaEiYXGBMjNTsdEVI5HhFPDx/9oADAMBAAIRAxEAPwDuKAIAgCAIAgCAIAgCAIAgCAIAgCAIAgCAIAgCAIAgCAIAgCAIAgCAIAgCAIAgCAIAgCAIAgCAIAgCAIAgCAIAgCAIAgCAIAgCAIAgCAIAgCAIAgCAIAgCAIAgCAIAgCAIAgCAIAgCAIAgCAIAgCAIAgCAIAgCAIAgCAIAgCAIAgCAIAgCAIAgKQ9t1Yvy8UBGzPM8Dh2a55GRN83EC/p5qcK5TeIrJGUlFZbMRlOaY3FzB7WmDCsFtDxUs97B2k7sYPcnyV1lca44fWXsv5ZXCbm89l+5sSzFwQBAEAQEOfHxscQf4QLO3jxQ8UB59qYb15rjnw2QHjs0w4/tcXx/30QHn2rAeLJ9t6uv090AGbYbfmh4+Y8/19kBclzCBpok81/M/qPdAUvzOAaSboi/Xmqr39kBTLmTQXANJo1yPKygPTmmH9d+PHjc/wAvdAePzXDgXvW9/hugJwKA9QBAEByrpjqLNMZm8rRK/wDZgJBov5QxvygiuDe987r1r6IVaZPHUwVWync+vQ3LMW4d7xCJ8NJKOI5gHPHoC1wcPYlYoZS3YePkaZYbxlfcw2PybEQAzSSZfgm8GVsJfJ6UZHbFXQtU/hSlL5Z/gqlBx6vCNnyDLMFEzXG4zOlpzpnO1Pk8iXeW+wGwtZbbJSeH0x6eC+uEYrK9fUyqqLAgCAIAgNU6s6zwWDf2+2ZZqBrZoAPFuIP5DwW3TaKVy3ZwjDqtdGh7cZZAy3qfP8SwSxYBjmWdLjIBvwasKyzS0Vy2yn1+hXVq77I7o19PqW8V17jMO8NxeBdFfiHg2B5W2ne6lHQQsWa55Iy4hOuWLYYNkwPUmUywPxDHfJGLft8zaHBCxz01kZqDXVmyGqrnW7E+iNUj+Iss0oiw2D1lxpup4BPjwBQ91tfDowjunMwricpy21wyZd2cdVc/Z7D/AIov9FRydP8Aqexo52p/T9zF5Z8S8M94ZiIO1ZrUHagDfiCAR+avs4a0swlkz1cUi5YnHBsfUfU2VYKu580hFhrQC6vM+X4rJRpZ3fh7G3Uauuj8XcwWX9aZtibOGy8vYD94voe+kC/TdaZ6Kqv8dnsZK9dbb+Cv3Jzc56nvfLW+v75v9FVyNP8Aqexcr9T+n7lrqXr/AA+Ff2hEZJQBrGrS1pIuro6vZS0+gdq3N4RDUcQjVLalljA9SdTTMbIzANLHC2ky1Y8+F2emog9rn1+ghqdROO5V9PqQsz69zXCvDcTggyxYqXkcWDpKnXoa7VmE/Yrs4hZU8Th7maf1NBPl8+JgsFjH7HlrgPT6grP/AMZ13KEjXDURtqc4nOvg48B+LawgTuh/dX5jVf56F6PEV0i32z1MujfWXk0J0WL7mkh/f1VW/c1373a9DMdufQyfFu+Z0T4vZjiCzB4Z5uRrO5L/AO5AYP8Af7rzeHwWZzXb0Nusm8Rizd8PNnODhgw8OCOIayJoL+61vzVuKIPisW2q2TnKeMvwXSnbUlGEMrHnBjc1+IGY4ZwbPge24iwDMDY4vZiur0ELFmE8/b/Zmt4jZU8Trx9/9EjLOs86xDNcOXl7LqxM0bj6tUbNHVW8Ssw/oTr1t1i3QryvqbPkuMxsrC6eA4d4NaS8PsUPmsD6+yx2whF4hLPsbaZznHM47X/kyCqLQgON/FVjxjSSCAWNo1sa5o+K97hz/s4+Z89xNPnfY2TpHqPLcFgoWYhzo3O1uA0u3Go0eFl1Onsuuk4dTZpNRXTRFT6d/wBzDdb9UQ49rIMLFJJpdqLtJvgigBv48q/SaZ0NzseDPrdUtQlCtNk3prpLNI8FjNbaknjDWR+O1nfyJvhV36uuVsMdk+5Zp9HZGmee7XY1PprEtweMjfiGvjDCdQLTYsEcFbtRHnVNQ65MGmlybk5rGDprviH03/euP/w7+i8f+n3+D2nxCjz7M5Nl+X4vEzVCxz7few2Fm/mPAXtzsjXD4meDCuds8RRufxK6ZzJ85xETXSsc0AhotzSNuOSPosGg1MFDZJ4Z6PEdLZKe+KyiV0j1zlkEDIMQ10ToxV6SQfUgbgqGp0Nk5ucOuSzS6+uEFCaxgzw+IHTf98f8jv6LL/wL/Bq/qFHn2Zz74iZfixi5Jix3ak0ua+jpI0gbnw+hXqaGyLqUc9UeRxCuStc8dGbb011zkMWFhjkkc17GBpGlx3H0WK/RXSsckujPQ0+uphVGLfVLwar8Qs8wWNmiOHLnhrSD8pFkm6A5K2aGidMHvMOvvhdNbDc/h3k07cDJHOwtErnfKdjpLQ3ceHisGuuTuTg+x6PDqZQpamu7OQZ7k+Z5biNJLmOabilbY1AfxNP6hetVbC+Gf8oyWQnVMysHxIz5u5ED5KruGMa/cKp6Cp+cfUsWrmvBd6FynH5ljhPMXPZG8PleeCRu1g8PLbyUdVZCirZH1JUQlbZukd5XgHrHJ/i+D+0wnw7XPh94/wDHuvb4Z+W/qeFxVf3I/Q2T4UB37Edtu46vXhZOJfnfY2cM/J+5ui889EIAgMPmOddqdkLonaHV+9cQGWTQaCeXem3I5V0Kt0HJP7FUp4lhohQdUxu7WqBzWzaTCSWnU1zms1ED7tammvVTenazh9u5HnJ4yu5Mxee4eISEsIbHK2NxFfxNa7V+APChGlyx17rJJ2KOSJL1UY42yzYd8bHtLmnUxxI0l/gdjwK9eVNafc9sZZOO7Cy0JuqYI3aMTE6JwcA7iRrA5rnB5LeG/K4E+FeW6LTuSzB59jjtSeJIj4Pqzuh7o8JI9rIw86SC42AQ1oAonceKlLT7Wk5epFW5WVEyH28P2ZszYw5xe2PttePvOcGUXVtud9lXyfj2tlnMxHKRZi6mkdOyAYd3cOrufMKj0kA7gEHYgjj3UnQlBz3dP3Oc17tuCvMupcBDL25mkAEgvq2imtfbv7I+YC+FyFE5RzETtjF4ZDw/VeGcGv7IawgW5z2NIeWCXQB/FsRv6+Km9PJdM/8AnYirY98BnWsAjjfPC+FsrHvaTuAGaPvmhosuABO3qj0jy1F5wFesJyWMnsXVTHvaxmGcbaXuNgaQPOgf5I9O0suQVqbwke5V1dhpauLQDVuDmva0FjpdyByA3dvIseaWaaUfX/ucCFyfoScF1VhpcHJi2sNRhxczU0nYaqsWNwQfxUJadxtVee5JXJwc/BZxmbMlvDy4TuTF1dpzmFtaS/XqO1VfhalGvb8cZdPJxzz8LXU12LJ+mJC58eXamxtDpfnDdBOo6dOr5q0m62+q0O26PRz79irZW+qibHh+oMqw/ai7YgjeyItrSGN7uvSDXH3Dv6hZnTOeZZy+vtj+S1WxjhdjxnWEEkmiGJ0rKe4yXTQGEtJGxvcGrq116ZqOZPAV6b+FFiXrLByRyPjhdL2omyva6mOaHXsQ4c0L9bCktLKMkm8ZeCLvi03jOFknSdSwxzR4d7NEjmaiA5pDTTi1nmbDH7gVsPNVqhyi5p9Mk+alJRaMxgMSJYo5ACA9jXUeRqAdX5qmUdsmvBbF5WS+onQgIeIyvBSPbI9gc9tEE3tW4NcbFTVkksJkXCLeWiMOm8mAcBAwB9aqvwOoV5b77KXPs8keVDwXI8iytr2vETdbRTTuSKsDnnYnf1XHdNrGTvLjnOCmDp7KGAhsDADe1bbgtqj4USK9V13WPuwqoLsi5hMly2Ku3E1tEn1sjSTvz8uy5K2cu7ChFdkW29P5ULqJosUasCqqqBrhd50/I5cfBcOTZcYuz2m9q9Wnfm9Wrzu97XObPduz1GyOMY6FEeQ5W0sLYmtMf3SLFWdR4O+++6O6bzl9wq4r0JLsvwheZCxpebs1ubAafcAD8FHfLGMndqzkjfYOU6g7sssANG3gAWgVxsCQPqpc6eMZOcuPgqw2SZZGKbE0DSW1ufldVt3PB0t29Eds33YVcV2RSchyqw7tNBGwqxt5bHdOdPyOXHwVPyPLCCDCyiACK8m6B/p2+ic2fkcuPgufZWA0yM7TA2QU9oFBwrTuB6bLnMllPPY7sjjGCx/4/lOjt9lmnVr8b1VWq7u625UudZnOTnKhjGCr7Cyq2O7LAYwGsoVQbwNuQN+fNc50+qz3HLj4KIunMmaC0QRhp5FX4Fvj6OcK9Suu+x9cnFVBehUchyrUHdloIsbWNj4UDv8ARc508Yyd5cfBeflWAILTEyiwRkVywcMPmAuKySec/P7nXCL6YPJcpy9zi50TC4kEuI3tuw39EVkksJhwi/Qry7LsJA3RCwMZ5C64A8TtsAuTnKbzJiMVFYRKUSQQBAEAQBAEAQBAEAQBAEAQBAEAQBAEAQBAEAQBAEAQBAEAQBAEAQBAEAQBAEAQBAEAQBAEAQBAEAQBAEAQBAEAQBAEAQBAEAQBAEAQBAEAQBAEAQBAEAQBAEAQBAEAQBAEAQBAEAQBAEAQBAEAQBAEAQBAEAQBAEAQBAEAQBAEAQBAEAQBAEAQBAEAQBAEA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204" name="AutoShape 4" descr="data:image/jpeg;base64,/9j/4AAQSkZJRgABAQAAAQABAAD/2wCEAAkGBwgSEhQTEhMTEhIWGBwaFxgYGBcZGBgcHB4bFh4YGh4YHCghGSYnHR8WJTIhKC0rLjo6FyA3RDgvNygtLiwBCgoKDg0OGxAQGzAmICYuODU4Ny83NCw0LCw3NCw0MCwvMTUsLCwsNSwsLywsLCwsLCwsLSwsLCwsLCwsLCwsLP/AABEIAHgAtAMBEQACEQEDEQH/xAAbAAEAAQUBAAAAAAAAAAAAAAAABAIDBQYHAf/EADsQAAEEAAUCBAMFBQgDAAAAAAEAAgMRBAUSITEGE0FRYZEHInEVMoGhsRQjQsHRUlODkqLC4fAWcoL/xAAaAQEAAwEBAQAAAAAAAAAAAAAAAgMEAQUG/8QAMREAAgIBAgUCBAUEAwAAAAAAAAECAxEEEgUTITFRQaEiYXGBMjNTsdEVI5HhFPDx/9oADAMBAAIRAxEAPwDuKAIAgCAIAgCAIAgCAIAgCAIAgCAIAgCAIAgCAIAgCAIAgCAIAgCAIAgCAIAgCAIAgCAIAgCAIAgCAIAgCAIAgCAIAgCAIAgCAIAgCAIAgCAIAgCAIAgCAIAgCAIAgCAIAgCAIAgCAIAgCAIAgCAIAgCAIAgCAIAgCAIAgCAIAgCAIAgCAIAgKQ9t1Yvy8UBGzPM8Dh2a55GRN83EC/p5qcK5TeIrJGUlFZbMRlOaY3FzB7WmDCsFtDxUs97B2k7sYPcnyV1lca44fWXsv5ZXCbm89l+5sSzFwQBAEAQEOfHxscQf4QLO3jxQ8UB59qYb15rjnw2QHjs0w4/tcXx/30QHn2rAeLJ9t6uv090AGbYbfmh4+Y8/19kBclzCBpok81/M/qPdAUvzOAaSboi/Xmqr39kBTLmTQXANJo1yPKygPTmmH9d+PHjc/wAvdAePzXDgXvW9/hugJwKA9QBAEByrpjqLNMZm8rRK/wDZgJBov5QxvygiuDe987r1r6IVaZPHUwVWync+vQ3LMW4d7xCJ8NJKOI5gHPHoC1wcPYlYoZS3YePkaZYbxlfcw2PybEQAzSSZfgm8GVsJfJ6UZHbFXQtU/hSlL5Z/gqlBx6vCNnyDLMFEzXG4zOlpzpnO1Pk8iXeW+wGwtZbbJSeH0x6eC+uEYrK9fUyqqLAgCAIAgNU6s6zwWDf2+2ZZqBrZoAPFuIP5DwW3TaKVy3ZwjDqtdGh7cZZAy3qfP8SwSxYBjmWdLjIBvwasKyzS0Vy2yn1+hXVq77I7o19PqW8V17jMO8NxeBdFfiHg2B5W2ne6lHQQsWa55Iy4hOuWLYYNkwPUmUywPxDHfJGLft8zaHBCxz01kZqDXVmyGqrnW7E+iNUj+Iss0oiw2D1lxpup4BPjwBQ91tfDowjunMwricpy21wyZd2cdVc/Z7D/AIov9FRydP8Aqexo52p/T9zF5Z8S8M94ZiIO1ZrUHagDfiCAR+avs4a0swlkz1cUi5YnHBsfUfU2VYKu580hFhrQC6vM+X4rJRpZ3fh7G3Uauuj8XcwWX9aZtibOGy8vYD94voe+kC/TdaZ6Kqv8dnsZK9dbb+Cv3Jzc56nvfLW+v75v9FVyNP8Aqexcr9T+n7lrqXr/AA+Ff2hEZJQBrGrS1pIuro6vZS0+gdq3N4RDUcQjVLalljA9SdTTMbIzANLHC2ky1Y8+F2emog9rn1+ghqdROO5V9PqQsz69zXCvDcTggyxYqXkcWDpKnXoa7VmE/Yrs4hZU8Th7maf1NBPl8+JgsFjH7HlrgPT6grP/AMZ13KEjXDURtqc4nOvg48B+LawgTuh/dX5jVf56F6PEV0i32z1MujfWXk0J0WL7mkh/f1VW/c1373a9DMdufQyfFu+Z0T4vZjiCzB4Z5uRrO5L/AO5AYP8Af7rzeHwWZzXb0Nusm8Rizd8PNnODhgw8OCOIayJoL+61vzVuKIPisW2q2TnKeMvwXSnbUlGEMrHnBjc1+IGY4ZwbPge24iwDMDY4vZiur0ELFmE8/b/Zmt4jZU8Trx9/9EjLOs86xDNcOXl7LqxM0bj6tUbNHVW8Ssw/oTr1t1i3QryvqbPkuMxsrC6eA4d4NaS8PsUPmsD6+yx2whF4hLPsbaZznHM47X/kyCqLQgON/FVjxjSSCAWNo1sa5o+K97hz/s4+Z89xNPnfY2TpHqPLcFgoWYhzo3O1uA0u3Go0eFl1Onsuuk4dTZpNRXTRFT6d/wBzDdb9UQ49rIMLFJJpdqLtJvgigBv48q/SaZ0NzseDPrdUtQlCtNk3prpLNI8FjNbaknjDWR+O1nfyJvhV36uuVsMdk+5Zp9HZGmee7XY1PprEtweMjfiGvjDCdQLTYsEcFbtRHnVNQ65MGmlybk5rGDprviH03/euP/w7+i8f+n3+D2nxCjz7M5Nl+X4vEzVCxz7few2Fm/mPAXtzsjXD4meDCuds8RRufxK6ZzJ85xETXSsc0AhotzSNuOSPosGg1MFDZJ4Z6PEdLZKe+KyiV0j1zlkEDIMQ10ToxV6SQfUgbgqGp0Nk5ucOuSzS6+uEFCaxgzw+IHTf98f8jv6LL/wL/Bq/qFHn2Zz74iZfixi5Jix3ak0ua+jpI0gbnw+hXqaGyLqUc9UeRxCuStc8dGbb011zkMWFhjkkc17GBpGlx3H0WK/RXSsckujPQ0+uphVGLfVLwar8Qs8wWNmiOHLnhrSD8pFkm6A5K2aGidMHvMOvvhdNbDc/h3k07cDJHOwtErnfKdjpLQ3ceHisGuuTuTg+x6PDqZQpamu7OQZ7k+Z5biNJLmOabilbY1AfxNP6hetVbC+Gf8oyWQnVMysHxIz5u5ED5KruGMa/cKp6Cp+cfUsWrmvBd6FynH5ljhPMXPZG8PleeCRu1g8PLbyUdVZCirZH1JUQlbZukd5XgHrHJ/i+D+0wnw7XPh94/wDHuvb4Z+W/qeFxVf3I/Q2T4UB37Edtu46vXhZOJfnfY2cM/J+5ui889EIAgMPmOddqdkLonaHV+9cQGWTQaCeXem3I5V0Kt0HJP7FUp4lhohQdUxu7WqBzWzaTCSWnU1zms1ED7tammvVTenazh9u5HnJ4yu5Mxee4eISEsIbHK2NxFfxNa7V+APChGlyx17rJJ2KOSJL1UY42yzYd8bHtLmnUxxI0l/gdjwK9eVNafc9sZZOO7Cy0JuqYI3aMTE6JwcA7iRrA5rnB5LeG/K4E+FeW6LTuSzB59jjtSeJIj4Pqzuh7o8JI9rIw86SC42AQ1oAonceKlLT7Wk5epFW5WVEyH28P2ZszYw5xe2PttePvOcGUXVtud9lXyfj2tlnMxHKRZi6mkdOyAYd3cOrufMKj0kA7gEHYgjj3UnQlBz3dP3Oc17tuCvMupcBDL25mkAEgvq2imtfbv7I+YC+FyFE5RzETtjF4ZDw/VeGcGv7IawgW5z2NIeWCXQB/FsRv6+Km9PJdM/8AnYirY98BnWsAjjfPC+FsrHvaTuAGaPvmhosuABO3qj0jy1F5wFesJyWMnsXVTHvaxmGcbaXuNgaQPOgf5I9O0suQVqbwke5V1dhpauLQDVuDmva0FjpdyByA3dvIseaWaaUfX/ucCFyfoScF1VhpcHJi2sNRhxczU0nYaqsWNwQfxUJadxtVee5JXJwc/BZxmbMlvDy4TuTF1dpzmFtaS/XqO1VfhalGvb8cZdPJxzz8LXU12LJ+mJC58eXamxtDpfnDdBOo6dOr5q0m62+q0O26PRz79irZW+qibHh+oMqw/ai7YgjeyItrSGN7uvSDXH3Dv6hZnTOeZZy+vtj+S1WxjhdjxnWEEkmiGJ0rKe4yXTQGEtJGxvcGrq116ZqOZPAV6b+FFiXrLByRyPjhdL2omyva6mOaHXsQ4c0L9bCktLKMkm8ZeCLvi03jOFknSdSwxzR4d7NEjmaiA5pDTTi1nmbDH7gVsPNVqhyi5p9Mk+alJRaMxgMSJYo5ACA9jXUeRqAdX5qmUdsmvBbF5WS+onQgIeIyvBSPbI9gc9tEE3tW4NcbFTVkksJkXCLeWiMOm8mAcBAwB9aqvwOoV5b77KXPs8keVDwXI8iytr2vETdbRTTuSKsDnnYnf1XHdNrGTvLjnOCmDp7KGAhsDADe1bbgtqj4USK9V13WPuwqoLsi5hMly2Ku3E1tEn1sjSTvz8uy5K2cu7ChFdkW29P5ULqJosUasCqqqBrhd50/I5cfBcOTZcYuz2m9q9Wnfm9Wrzu97XObPduz1GyOMY6FEeQ5W0sLYmtMf3SLFWdR4O+++6O6bzl9wq4r0JLsvwheZCxpebs1ubAafcAD8FHfLGMndqzkjfYOU6g7sssANG3gAWgVxsCQPqpc6eMZOcuPgqw2SZZGKbE0DSW1ufldVt3PB0t29Eds33YVcV2RSchyqw7tNBGwqxt5bHdOdPyOXHwVPyPLCCDCyiACK8m6B/p2+ic2fkcuPgufZWA0yM7TA2QU9oFBwrTuB6bLnMllPPY7sjjGCx/4/lOjt9lmnVr8b1VWq7u625UudZnOTnKhjGCr7Cyq2O7LAYwGsoVQbwNuQN+fNc50+qz3HLj4KIunMmaC0QRhp5FX4Fvj6OcK9Suu+x9cnFVBehUchyrUHdloIsbWNj4UDv8ARc508Yyd5cfBeflWAILTEyiwRkVywcMPmAuKySec/P7nXCL6YPJcpy9zi50TC4kEuI3tuw39EVkksJhwi/Qry7LsJA3RCwMZ5C64A8TtsAuTnKbzJiMVFYRKUSQQBAEAQBAEAQBAEAQBAEAQBAEAQBAEAQBAEAQBAEAQBAEAQBAEAQBAEAQBAEAQBAEAQBAEAQBAEAQBAEAQBAEAQBAEAQBAEAQBAEAQBAEAQBAEAQBAEAQBAEAQBAEAQBAEAQBAEAQBAEAQBAEAQBAEAQBAEAQBAEAQBAEAQBAEAQBAEAQBAEAQBAEAQBAEA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206" name="AutoShape 6" descr="data:image/jpeg;base64,/9j/4AAQSkZJRgABAQAAAQABAAD/2wCEAAkGBwgSEhQTEhMTEhIWGBwaFxgYGBcZGBgcHB4bFh4YGh4YHCghGSYnHR8WJTIhKC0rLjo6FyA3RDgvNygtLiwBCgoKDg0OGxAQGzAmICYuODU4Ny83NCw0LCw3NCw0MCwvMTUsLCwsNSwsLywsLCwsLCwsLSwsLCwsLCwsLCwsLP/AABEIAHgAtAMBEQACEQEDEQH/xAAbAAEAAQUBAAAAAAAAAAAAAAAABAIDBQYHAf/EADsQAAEEAAUCBAMFBQgDAAAAAAEAAgMRBAUSITEGE0FRYZEHInEVMoGhsRQjQsHRUlODkqLC4fAWcoL/xAAaAQEAAwEBAQAAAAAAAAAAAAAAAgMEAQUG/8QAMREAAgIBAgUCBAUEAwAAAAAAAAECAxEEEgUTITFRQaEiYXGBMjNTsdEVI5HhFPDx/9oADAMBAAIRAxEAPwDuKAIAgCAIAgCAIAgCAIAgCAIAgCAIAgCAIAgCAIAgCAIAgCAIAgCAIAgCAIAgCAIAgCAIAgCAIAgCAIAgCAIAgCAIAgCAIAgCAIAgCAIAgCAIAgCAIAgCAIAgCAIAgCAIAgCAIAgCAIAgCAIAgCAIAgCAIAgCAIAgCAIAgCAIAgCAIAgCAIAgKQ9t1Yvy8UBGzPM8Dh2a55GRN83EC/p5qcK5TeIrJGUlFZbMRlOaY3FzB7WmDCsFtDxUs97B2k7sYPcnyV1lca44fWXsv5ZXCbm89l+5sSzFwQBAEAQEOfHxscQf4QLO3jxQ8UB59qYb15rjnw2QHjs0w4/tcXx/30QHn2rAeLJ9t6uv090AGbYbfmh4+Y8/19kBclzCBpok81/M/qPdAUvzOAaSboi/Xmqr39kBTLmTQXANJo1yPKygPTmmH9d+PHjc/wAvdAePzXDgXvW9/hugJwKA9QBAEByrpjqLNMZm8rRK/wDZgJBov5QxvygiuDe987r1r6IVaZPHUwVWync+vQ3LMW4d7xCJ8NJKOI5gHPHoC1wcPYlYoZS3YePkaZYbxlfcw2PybEQAzSSZfgm8GVsJfJ6UZHbFXQtU/hSlL5Z/gqlBx6vCNnyDLMFEzXG4zOlpzpnO1Pk8iXeW+wGwtZbbJSeH0x6eC+uEYrK9fUyqqLAgCAIAgNU6s6zwWDf2+2ZZqBrZoAPFuIP5DwW3TaKVy3ZwjDqtdGh7cZZAy3qfP8SwSxYBjmWdLjIBvwasKyzS0Vy2yn1+hXVq77I7o19PqW8V17jMO8NxeBdFfiHg2B5W2ne6lHQQsWa55Iy4hOuWLYYNkwPUmUywPxDHfJGLft8zaHBCxz01kZqDXVmyGqrnW7E+iNUj+Iss0oiw2D1lxpup4BPjwBQ91tfDowjunMwricpy21wyZd2cdVc/Z7D/AIov9FRydP8Aqexo52p/T9zF5Z8S8M94ZiIO1ZrUHagDfiCAR+avs4a0swlkz1cUi5YnHBsfUfU2VYKu580hFhrQC6vM+X4rJRpZ3fh7G3Uauuj8XcwWX9aZtibOGy8vYD94voe+kC/TdaZ6Kqv8dnsZK9dbb+Cv3Jzc56nvfLW+v75v9FVyNP8Aqexcr9T+n7lrqXr/AA+Ff2hEZJQBrGrS1pIuro6vZS0+gdq3N4RDUcQjVLalljA9SdTTMbIzANLHC2ky1Y8+F2emog9rn1+ghqdROO5V9PqQsz69zXCvDcTggyxYqXkcWDpKnXoa7VmE/Yrs4hZU8Th7maf1NBPl8+JgsFjH7HlrgPT6grP/AMZ13KEjXDURtqc4nOvg48B+LawgTuh/dX5jVf56F6PEV0i32z1MujfWXk0J0WL7mkh/f1VW/c1373a9DMdufQyfFu+Z0T4vZjiCzB4Z5uRrO5L/AO5AYP8Af7rzeHwWZzXb0Nusm8Rizd8PNnODhgw8OCOIayJoL+61vzVuKIPisW2q2TnKeMvwXSnbUlGEMrHnBjc1+IGY4ZwbPge24iwDMDY4vZiur0ELFmE8/b/Zmt4jZU8Trx9/9EjLOs86xDNcOXl7LqxM0bj6tUbNHVW8Ssw/oTr1t1i3QryvqbPkuMxsrC6eA4d4NaS8PsUPmsD6+yx2whF4hLPsbaZznHM47X/kyCqLQgON/FVjxjSSCAWNo1sa5o+K97hz/s4+Z89xNPnfY2TpHqPLcFgoWYhzo3O1uA0u3Go0eFl1Onsuuk4dTZpNRXTRFT6d/wBzDdb9UQ49rIMLFJJpdqLtJvgigBv48q/SaZ0NzseDPrdUtQlCtNk3prpLNI8FjNbaknjDWR+O1nfyJvhV36uuVsMdk+5Zp9HZGmee7XY1PprEtweMjfiGvjDCdQLTYsEcFbtRHnVNQ65MGmlybk5rGDprviH03/euP/w7+i8f+n3+D2nxCjz7M5Nl+X4vEzVCxz7few2Fm/mPAXtzsjXD4meDCuds8RRufxK6ZzJ85xETXSsc0AhotzSNuOSPosGg1MFDZJ4Z6PEdLZKe+KyiV0j1zlkEDIMQ10ToxV6SQfUgbgqGp0Nk5ucOuSzS6+uEFCaxgzw+IHTf98f8jv6LL/wL/Bq/qFHn2Zz74iZfixi5Jix3ak0ua+jpI0gbnw+hXqaGyLqUc9UeRxCuStc8dGbb011zkMWFhjkkc17GBpGlx3H0WK/RXSsckujPQ0+uphVGLfVLwar8Qs8wWNmiOHLnhrSD8pFkm6A5K2aGidMHvMOvvhdNbDc/h3k07cDJHOwtErnfKdjpLQ3ceHisGuuTuTg+x6PDqZQpamu7OQZ7k+Z5biNJLmOabilbY1AfxNP6hetVbC+Gf8oyWQnVMysHxIz5u5ED5KruGMa/cKp6Cp+cfUsWrmvBd6FynH5ljhPMXPZG8PleeCRu1g8PLbyUdVZCirZH1JUQlbZukd5XgHrHJ/i+D+0wnw7XPh94/wDHuvb4Z+W/qeFxVf3I/Q2T4UB37Edtu46vXhZOJfnfY2cM/J+5ui889EIAgMPmOddqdkLonaHV+9cQGWTQaCeXem3I5V0Kt0HJP7FUp4lhohQdUxu7WqBzWzaTCSWnU1zms1ED7tammvVTenazh9u5HnJ4yu5Mxee4eISEsIbHK2NxFfxNa7V+APChGlyx17rJJ2KOSJL1UY42yzYd8bHtLmnUxxI0l/gdjwK9eVNafc9sZZOO7Cy0JuqYI3aMTE6JwcA7iRrA5rnB5LeG/K4E+FeW6LTuSzB59jjtSeJIj4Pqzuh7o8JI9rIw86SC42AQ1oAonceKlLT7Wk5epFW5WVEyH28P2ZszYw5xe2PttePvOcGUXVtud9lXyfj2tlnMxHKRZi6mkdOyAYd3cOrufMKj0kA7gEHYgjj3UnQlBz3dP3Oc17tuCvMupcBDL25mkAEgvq2imtfbv7I+YC+FyFE5RzETtjF4ZDw/VeGcGv7IawgW5z2NIeWCXQB/FsRv6+Km9PJdM/8AnYirY98BnWsAjjfPC+FsrHvaTuAGaPvmhosuABO3qj0jy1F5wFesJyWMnsXVTHvaxmGcbaXuNgaQPOgf5I9O0suQVqbwke5V1dhpauLQDVuDmva0FjpdyByA3dvIseaWaaUfX/ucCFyfoScF1VhpcHJi2sNRhxczU0nYaqsWNwQfxUJadxtVee5JXJwc/BZxmbMlvDy4TuTF1dpzmFtaS/XqO1VfhalGvb8cZdPJxzz8LXU12LJ+mJC58eXamxtDpfnDdBOo6dOr5q0m62+q0O26PRz79irZW+qibHh+oMqw/ai7YgjeyItrSGN7uvSDXH3Dv6hZnTOeZZy+vtj+S1WxjhdjxnWEEkmiGJ0rKe4yXTQGEtJGxvcGrq116ZqOZPAV6b+FFiXrLByRyPjhdL2omyva6mOaHXsQ4c0L9bCktLKMkm8ZeCLvi03jOFknSdSwxzR4d7NEjmaiA5pDTTi1nmbDH7gVsPNVqhyi5p9Mk+alJRaMxgMSJYo5ACA9jXUeRqAdX5qmUdsmvBbF5WS+onQgIeIyvBSPbI9gc9tEE3tW4NcbFTVkksJkXCLeWiMOm8mAcBAwB9aqvwOoV5b77KXPs8keVDwXI8iytr2vETdbRTTuSKsDnnYnf1XHdNrGTvLjnOCmDp7KGAhsDADe1bbgtqj4USK9V13WPuwqoLsi5hMly2Ku3E1tEn1sjSTvz8uy5K2cu7ChFdkW29P5ULqJosUasCqqqBrhd50/I5cfBcOTZcYuz2m9q9Wnfm9Wrzu97XObPduz1GyOMY6FEeQ5W0sLYmtMf3SLFWdR4O+++6O6bzl9wq4r0JLsvwheZCxpebs1ubAafcAD8FHfLGMndqzkjfYOU6g7sssANG3gAWgVxsCQPqpc6eMZOcuPgqw2SZZGKbE0DSW1ufldVt3PB0t29Eds33YVcV2RSchyqw7tNBGwqxt5bHdOdPyOXHwVPyPLCCDCyiACK8m6B/p2+ic2fkcuPgufZWA0yM7TA2QU9oFBwrTuB6bLnMllPPY7sjjGCx/4/lOjt9lmnVr8b1VWq7u625UudZnOTnKhjGCr7Cyq2O7LAYwGsoVQbwNuQN+fNc50+qz3HLj4KIunMmaC0QRhp5FX4Fvj6OcK9Suu+x9cnFVBehUchyrUHdloIsbWNj4UDv8ARc508Yyd5cfBeflWAILTEyiwRkVywcMPmAuKySec/P7nXCL6YPJcpy9zi50TC4kEuI3tuw39EVkksJhwi/Qry7LsJA3RCwMZ5C64A8TtsAuTnKbzJiMVFYRKUSQQBAEAQBAEAQBAEAQBAEAQBAEAQBAEAQBAEAQBAEAQBAEAQBAEAQBAEAQBAEAQBAEAQBAEAQBAEAQBAEAQBAEAQBAEAQBAEAQBAEAQBAEAQBAEAQBAEAQBAEAQBAEAQBAEAQBAEAQBAEAQBAEAQBAEAQBAEAQBAEAQBAEAQBAEAQBAEAQBAEAQBAEAQBAEA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3794" name="Picture 2" descr="img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2750" y="3429000"/>
            <a:ext cx="3525813" cy="2348775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992451" y="292494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Campus Diagonal-</a:t>
            </a:r>
            <a:r>
              <a:rPr lang="es-ES_tradnl" dirty="0" err="1" smtClean="0"/>
              <a:t>Besòs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Zones de risc interns</a:t>
            </a:r>
          </a:p>
          <a:p>
            <a:pPr lvl="1">
              <a:buNone/>
            </a:pPr>
            <a:endParaRPr lang="ca-ES" sz="1600" dirty="0" smtClean="0"/>
          </a:p>
          <a:p>
            <a:pPr>
              <a:buNone/>
            </a:pPr>
            <a:endParaRPr lang="ca-ES" dirty="0"/>
          </a:p>
        </p:txBody>
      </p:sp>
      <p:sp>
        <p:nvSpPr>
          <p:cNvPr id="15" name="1 Título"/>
          <p:cNvSpPr txBox="1">
            <a:spLocks/>
          </p:cNvSpPr>
          <p:nvPr/>
        </p:nvSpPr>
        <p:spPr bwMode="auto">
          <a:xfrm>
            <a:off x="5004048" y="330200"/>
            <a:ext cx="3798640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RISCOS DEL CENTRE</a:t>
            </a:r>
            <a:endParaRPr kumimoji="0" lang="ca-ES" sz="1600" b="1" i="0" u="none" strike="noStrike" kern="0" cap="none" spc="0" normalizeH="0" baseline="0" noProof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75048" y="184482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u="sng" dirty="0" smtClean="0"/>
              <a:t>Edifici I (Planta 6): Dipòsits combustible Dièsel per generadors.</a:t>
            </a:r>
            <a:endParaRPr lang="ca-ES" u="sng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774001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8301037" cy="4968200"/>
          </a:xfrm>
        </p:spPr>
        <p:txBody>
          <a:bodyPr/>
          <a:lstStyle/>
          <a:p>
            <a:r>
              <a:rPr lang="es-AR" dirty="0" smtClean="0"/>
              <a:t>Riscos </a:t>
            </a:r>
            <a:r>
              <a:rPr lang="es-AR" dirty="0" err="1" smtClean="0"/>
              <a:t>externs</a:t>
            </a:r>
            <a:endParaRPr lang="es-AR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772870329"/>
              </p:ext>
            </p:extLst>
          </p:nvPr>
        </p:nvGraphicFramePr>
        <p:xfrm>
          <a:off x="323528" y="1196752"/>
          <a:ext cx="84969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ector recto 4"/>
          <p:cNvSpPr/>
          <p:nvPr/>
        </p:nvSpPr>
        <p:spPr>
          <a:xfrm rot="2203250">
            <a:off x="5875148" y="3291989"/>
            <a:ext cx="35069" cy="350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500" kern="1200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5004048" y="330200"/>
            <a:ext cx="3798640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RISCOS DEL CENTRE</a:t>
            </a:r>
            <a:endParaRPr kumimoji="0" lang="ca-ES" sz="1600" b="1" i="0" u="none" strike="noStrike" kern="0" cap="none" spc="0" normalizeH="0" baseline="0" noProof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Què fer per reduir les possibles situacions de risc?</a:t>
            </a:r>
            <a:endParaRPr lang="ca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722313" y="2642989"/>
            <a:ext cx="7772400" cy="1362075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1" i="0" u="none" strike="noStrike" kern="0" cap="all" spc="0" normalizeH="0" baseline="0" dirty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MESURES DE</a:t>
            </a:r>
            <a:r>
              <a:rPr kumimoji="0" lang="ca-ES" sz="3600" b="1" i="0" u="none" strike="noStrike" kern="0" cap="all" spc="0" normalizeH="0" dirty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PREVENCIÓ D’EMERGÈNCIES</a:t>
            </a:r>
            <a:endParaRPr kumimoji="0" lang="ca-ES" sz="3600" b="1" i="0" u="none" strike="noStrike" kern="0" cap="all" spc="0" normalizeH="0" baseline="0" dirty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8064" y="330200"/>
            <a:ext cx="3654624" cy="604838"/>
          </a:xfrm>
        </p:spPr>
        <p:txBody>
          <a:bodyPr>
            <a:noAutofit/>
          </a:bodyPr>
          <a:lstStyle/>
          <a:p>
            <a:r>
              <a:rPr lang="ca-ES" sz="1200" dirty="0" smtClean="0"/>
              <a:t>3. MESURES DE PREVENCIÓ D’EMERGÈNCIES</a:t>
            </a:r>
            <a:endParaRPr lang="ca-ES" sz="1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a-ES" dirty="0" smtClean="0"/>
              <a:t>Quines mesures prendre?</a:t>
            </a:r>
          </a:p>
          <a:p>
            <a:pPr lvl="1"/>
            <a:r>
              <a:rPr lang="ca-ES" dirty="0" smtClean="0">
                <a:solidFill>
                  <a:srgbClr val="EC8741"/>
                </a:solidFill>
              </a:rPr>
              <a:t>Elèctriques</a:t>
            </a:r>
          </a:p>
          <a:p>
            <a:pPr lvl="2">
              <a:buFont typeface="Wingdings" pitchFamily="2" charset="2"/>
              <a:buChar char="ü"/>
            </a:pPr>
            <a:r>
              <a:rPr lang="ca-ES" dirty="0" smtClean="0"/>
              <a:t>Verificar periòdicament l’estat de les instal·lacions</a:t>
            </a:r>
          </a:p>
          <a:p>
            <a:pPr lvl="2">
              <a:buFont typeface="Wingdings" pitchFamily="2" charset="2"/>
              <a:buChar char="ü"/>
            </a:pPr>
            <a:r>
              <a:rPr lang="ca-ES" dirty="0" smtClean="0"/>
              <a:t>Evitar cablejat elèctric en zones humides</a:t>
            </a:r>
          </a:p>
          <a:p>
            <a:pPr lvl="2">
              <a:buFont typeface="Wingdings" pitchFamily="2" charset="2"/>
              <a:buChar char="ü"/>
            </a:pPr>
            <a:r>
              <a:rPr lang="ca-ES" dirty="0" smtClean="0"/>
              <a:t>Evitar sobrecàrregues</a:t>
            </a:r>
          </a:p>
          <a:p>
            <a:pPr lvl="2">
              <a:buFont typeface="Wingdings" pitchFamily="2" charset="2"/>
              <a:buChar char="ü"/>
            </a:pPr>
            <a:r>
              <a:rPr lang="ca-ES" dirty="0" smtClean="0"/>
              <a:t>Apagar els interruptors un cop s’abandoni la zona</a:t>
            </a:r>
          </a:p>
          <a:p>
            <a:pPr lvl="2">
              <a:buNone/>
            </a:pPr>
            <a:r>
              <a:rPr lang="ca-ES" dirty="0" smtClean="0"/>
              <a:t> </a:t>
            </a:r>
          </a:p>
          <a:p>
            <a:pPr lvl="1"/>
            <a:r>
              <a:rPr lang="ca-ES" dirty="0" smtClean="0">
                <a:solidFill>
                  <a:srgbClr val="EC8741"/>
                </a:solidFill>
              </a:rPr>
              <a:t>Neteja</a:t>
            </a:r>
          </a:p>
          <a:p>
            <a:pPr lvl="2">
              <a:buFont typeface="Wingdings" pitchFamily="2" charset="2"/>
              <a:buChar char="ü"/>
            </a:pPr>
            <a:r>
              <a:rPr lang="ca-ES" dirty="0" smtClean="0"/>
              <a:t>Procurar tenir els locals nets i ordenats</a:t>
            </a:r>
          </a:p>
          <a:p>
            <a:pPr lvl="2">
              <a:buFont typeface="Wingdings" pitchFamily="2" charset="2"/>
              <a:buChar char="ü"/>
            </a:pPr>
            <a:r>
              <a:rPr lang="ca-ES" dirty="0" smtClean="0"/>
              <a:t>Recollida periòdica de les papereres</a:t>
            </a:r>
          </a:p>
          <a:p>
            <a:pPr lvl="2">
              <a:buFont typeface="Wingdings" pitchFamily="2" charset="2"/>
              <a:buChar char="ü"/>
            </a:pPr>
            <a:r>
              <a:rPr lang="ca-ES" dirty="0" smtClean="0"/>
              <a:t>Mantenir els dipòsits d’escombraries ben tancats</a:t>
            </a:r>
          </a:p>
          <a:p>
            <a:pPr lvl="2">
              <a:buFont typeface="Wingdings" pitchFamily="2" charset="2"/>
              <a:buChar char="ü"/>
            </a:pPr>
            <a:endParaRPr lang="ca-ES" dirty="0" smtClean="0"/>
          </a:p>
          <a:p>
            <a:pPr lvl="1"/>
            <a:r>
              <a:rPr lang="ca-ES" dirty="0" smtClean="0">
                <a:solidFill>
                  <a:srgbClr val="EC8741"/>
                </a:solidFill>
              </a:rPr>
              <a:t>Fumadors</a:t>
            </a:r>
          </a:p>
          <a:p>
            <a:pPr lvl="2">
              <a:buFont typeface="Wingdings" pitchFamily="2" charset="2"/>
              <a:buChar char="ü"/>
            </a:pPr>
            <a:r>
              <a:rPr lang="ca-ES" dirty="0" smtClean="0"/>
              <a:t>Prohibit fumar en zones interiors</a:t>
            </a:r>
          </a:p>
          <a:p>
            <a:pPr lvl="2">
              <a:buFont typeface="Wingdings" pitchFamily="2" charset="2"/>
              <a:buChar char="ü"/>
            </a:pPr>
            <a:r>
              <a:rPr lang="ca-ES" dirty="0" smtClean="0"/>
              <a:t>En cas de fumar a l’exterior, assegurar-se d’haver apagat correctament la cigarreta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2913" y="1250502"/>
            <a:ext cx="8301037" cy="534685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ca-ES" dirty="0" smtClean="0">
                <a:solidFill>
                  <a:srgbClr val="EC8741"/>
                </a:solidFill>
              </a:rPr>
              <a:t>Locals perillosos (magatzems, sales i locals on hi hagi productes inflamables)</a:t>
            </a:r>
          </a:p>
          <a:p>
            <a:pPr lvl="2">
              <a:buFont typeface="Wingdings" pitchFamily="2" charset="2"/>
              <a:buChar char="ü"/>
            </a:pPr>
            <a:r>
              <a:rPr lang="ca-ES" dirty="0" smtClean="0"/>
              <a:t>No emmagatzemar productes combustibles amb altres de tipus abrasiu</a:t>
            </a:r>
          </a:p>
          <a:p>
            <a:pPr lvl="2">
              <a:buFont typeface="Wingdings" pitchFamily="2" charset="2"/>
              <a:buChar char="ü"/>
            </a:pPr>
            <a:r>
              <a:rPr lang="ca-ES" dirty="0" smtClean="0"/>
              <a:t>No utilitzar aerosols prop d’una flama</a:t>
            </a:r>
          </a:p>
          <a:p>
            <a:pPr lvl="2">
              <a:buFont typeface="Wingdings" pitchFamily="2" charset="2"/>
              <a:buChar char="ü"/>
            </a:pPr>
            <a:r>
              <a:rPr lang="ca-ES" dirty="0" smtClean="0"/>
              <a:t>Mantenir allunyats els materials combustibles de tota font de calor emmagatzemant-los en zones fresques</a:t>
            </a:r>
          </a:p>
          <a:p>
            <a:pPr lvl="2">
              <a:buFont typeface="Wingdings" pitchFamily="2" charset="2"/>
              <a:buChar char="ü"/>
            </a:pPr>
            <a:r>
              <a:rPr lang="ca-ES" dirty="0" smtClean="0"/>
              <a:t>Col·locar dipòsits i conductes de recollida als magatzem amb productes inflamables</a:t>
            </a:r>
          </a:p>
          <a:p>
            <a:pPr lvl="2">
              <a:buFont typeface="Wingdings" pitchFamily="2" charset="2"/>
              <a:buChar char="ü"/>
            </a:pPr>
            <a:r>
              <a:rPr lang="ca-ES" dirty="0" smtClean="0"/>
              <a:t>Disposar d’un dipòsit d’aigües excessivament contaminades, per tal de garantir que el medi ambient no es veurà afectat en cas de vessament de substàncies</a:t>
            </a:r>
          </a:p>
          <a:p>
            <a:pPr lvl="2">
              <a:buFont typeface="Wingdings" pitchFamily="2" charset="2"/>
              <a:buChar char="ü"/>
            </a:pPr>
            <a:r>
              <a:rPr lang="ca-ES" dirty="0" smtClean="0"/>
              <a:t>En cas de ser tacats per alguna substància, utilitzar les dutxes </a:t>
            </a:r>
            <a:r>
              <a:rPr lang="ca-ES" dirty="0" err="1" smtClean="0"/>
              <a:t>rentaulls</a:t>
            </a:r>
            <a:endParaRPr lang="ca-ES" dirty="0" smtClean="0"/>
          </a:p>
          <a:p>
            <a:pPr lvl="2">
              <a:buFont typeface="Wingdings" pitchFamily="2" charset="2"/>
              <a:buChar char="ü"/>
            </a:pPr>
            <a:endParaRPr lang="ca-ES" dirty="0" smtClean="0"/>
          </a:p>
          <a:p>
            <a:pPr lvl="1"/>
            <a:r>
              <a:rPr lang="ca-ES" dirty="0" smtClean="0">
                <a:solidFill>
                  <a:srgbClr val="EC8741"/>
                </a:solidFill>
              </a:rPr>
              <a:t>Accions intencionades</a:t>
            </a:r>
          </a:p>
          <a:p>
            <a:pPr lvl="2">
              <a:buFont typeface="Wingdings" pitchFamily="2" charset="2"/>
              <a:buChar char="ü"/>
            </a:pPr>
            <a:r>
              <a:rPr lang="ca-ES" dirty="0" smtClean="0"/>
              <a:t>Mantenir lliures els accessos, passadissos…</a:t>
            </a:r>
          </a:p>
          <a:p>
            <a:pPr lvl="2">
              <a:buFont typeface="Wingdings" pitchFamily="2" charset="2"/>
              <a:buChar char="ü"/>
            </a:pPr>
            <a:endParaRPr lang="ca-ES" dirty="0" smtClean="0"/>
          </a:p>
          <a:p>
            <a:pPr lvl="1"/>
            <a:r>
              <a:rPr lang="ca-ES" dirty="0" smtClean="0">
                <a:solidFill>
                  <a:srgbClr val="EC8741"/>
                </a:solidFill>
              </a:rPr>
              <a:t>Generals</a:t>
            </a:r>
          </a:p>
          <a:p>
            <a:pPr lvl="2">
              <a:buFont typeface="Wingdings" pitchFamily="2" charset="2"/>
              <a:buChar char="ü"/>
            </a:pPr>
            <a:r>
              <a:rPr lang="ca-ES" dirty="0" smtClean="0"/>
              <a:t>Mantenir visibles i accessibles els extintors, alarmes i indicacions de sortida, a més dels passadissos i escales d’evacuació</a:t>
            </a:r>
          </a:p>
          <a:p>
            <a:pPr lvl="2">
              <a:buFont typeface="Wingdings" pitchFamily="2" charset="2"/>
              <a:buChar char="ü"/>
            </a:pPr>
            <a:r>
              <a:rPr lang="ca-ES" dirty="0" smtClean="0"/>
              <a:t>Comunicar les anomalies a un responsable d’emergències</a:t>
            </a:r>
          </a:p>
          <a:p>
            <a:pPr lvl="2">
              <a:buFont typeface="Wingdings" pitchFamily="2" charset="2"/>
              <a:buChar char="ü"/>
            </a:pPr>
            <a:r>
              <a:rPr lang="ca-ES" dirty="0" smtClean="0"/>
              <a:t>Inspeccions tècniques reglamentàries i manteniment dels equips d’emergència, evacuació, de maniobres d’emergència.</a:t>
            </a:r>
          </a:p>
          <a:p>
            <a:pPr lvl="2">
              <a:buNone/>
            </a:pPr>
            <a:endParaRPr lang="ca-ES" dirty="0" smtClean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5148064" y="330200"/>
            <a:ext cx="3654624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1" i="0" u="none" strike="noStrike" kern="0" cap="none" spc="0" normalizeH="0" baseline="0" noProof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MESURES DE PREVENCIÓ D’EMERGÈNCIES</a:t>
            </a:r>
            <a:endParaRPr kumimoji="0" lang="ca-ES" sz="1200" b="1" i="0" u="none" strike="noStrike" kern="0" cap="none" spc="0" normalizeH="0" baseline="0" noProof="0" dirty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Com reconeixem la gravetat d’una situació?</a:t>
            </a:r>
            <a:endParaRPr lang="ca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722313" y="2642989"/>
            <a:ext cx="7772400" cy="1362075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1" i="0" u="none" strike="noStrike" kern="0" cap="all" spc="0" normalizeH="0" baseline="0" dirty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CLASSIFICACIÓ DE</a:t>
            </a:r>
            <a:r>
              <a:rPr kumimoji="0" lang="ca-ES" sz="3600" b="1" i="0" u="none" strike="noStrike" kern="0" cap="all" spc="0" normalizeH="0" dirty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LES EMERGÈNCIES</a:t>
            </a:r>
            <a:endParaRPr kumimoji="0" lang="ca-ES" sz="3600" b="1" i="0" u="none" strike="noStrike" kern="0" cap="all" spc="0" normalizeH="0" baseline="0" dirty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72" y="330200"/>
            <a:ext cx="3582616" cy="604838"/>
          </a:xfrm>
        </p:spPr>
        <p:txBody>
          <a:bodyPr/>
          <a:lstStyle/>
          <a:p>
            <a:r>
              <a:rPr lang="ca-ES" sz="1400" dirty="0" smtClean="0"/>
              <a:t>4. CLASSIFICACIÓ DE LES EMERGÈNCIES</a:t>
            </a:r>
            <a:endParaRPr lang="ca-ES" dirty="0"/>
          </a:p>
        </p:txBody>
      </p:sp>
      <p:pic>
        <p:nvPicPr>
          <p:cNvPr id="5" name="Picture 11" descr="http://www.vanguardia.com/sites/default/files/imagecache/Noticia_600x400/foto_grandes_400x300_noticia/2013/07/30/web_la_foto_big_tp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068960"/>
            <a:ext cx="2862536" cy="190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http://panamapuntocom.com/wp-content/uploads/2014/07/image-Incend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229200"/>
            <a:ext cx="2006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http://goteras.info/img-goteras.info/goter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80137" y="1367905"/>
            <a:ext cx="1679575" cy="1519237"/>
          </a:xfrm>
          <a:prstGeom prst="rect">
            <a:avLst/>
          </a:prstGeom>
          <a:noFill/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2913" y="1341120"/>
            <a:ext cx="5353223" cy="5400248"/>
          </a:xfrm>
        </p:spPr>
        <p:txBody>
          <a:bodyPr/>
          <a:lstStyle/>
          <a:p>
            <a:r>
              <a:rPr lang="ca-ES" sz="1800" dirty="0" smtClean="0"/>
              <a:t>Alerta</a:t>
            </a:r>
          </a:p>
          <a:p>
            <a:pPr lvl="1"/>
            <a:r>
              <a:rPr lang="ca-ES" sz="1800" dirty="0" smtClean="0"/>
              <a:t>Situació accidental centrada en una secció que pot ser controlada pel personal present a la zona.</a:t>
            </a:r>
          </a:p>
          <a:p>
            <a:pPr lvl="1"/>
            <a:endParaRPr lang="ca-ES" sz="1800" dirty="0" smtClean="0"/>
          </a:p>
          <a:p>
            <a:r>
              <a:rPr lang="ca-ES" sz="1800" dirty="0" smtClean="0"/>
              <a:t>Emergència 1</a:t>
            </a:r>
          </a:p>
          <a:p>
            <a:pPr lvl="1"/>
            <a:r>
              <a:rPr lang="ca-ES" sz="1800" dirty="0" smtClean="0"/>
              <a:t>Accident que requereix l’actuació dels equips especials del centre però no existeix evacuació ni confinament.</a:t>
            </a:r>
          </a:p>
          <a:p>
            <a:pPr lvl="1"/>
            <a:endParaRPr lang="ca-ES" sz="1800" dirty="0" smtClean="0"/>
          </a:p>
          <a:p>
            <a:r>
              <a:rPr lang="ca-ES" sz="1800" dirty="0" smtClean="0"/>
              <a:t>Emergència 2</a:t>
            </a:r>
          </a:p>
          <a:p>
            <a:pPr lvl="1"/>
            <a:r>
              <a:rPr lang="ca-ES" sz="1800" dirty="0" smtClean="0"/>
              <a:t>Situació que requereix mitjans externs per a la seva solució i sempre que es requereixi l’evacuació o confinament.</a:t>
            </a:r>
            <a:endParaRPr lang="ca-ES" dirty="0" smtClean="0"/>
          </a:p>
          <a:p>
            <a:pPr lvl="1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4391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600" dirty="0" smtClean="0"/>
              <a:t>De quins recursos disposem per fer front a les emergències?</a:t>
            </a:r>
            <a:endParaRPr lang="ca-ES" sz="1600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722313" y="2642989"/>
            <a:ext cx="7772400" cy="1362075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1" i="0" u="none" strike="noStrike" kern="0" cap="all" spc="0" normalizeH="0" baseline="0" dirty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MITJANS DISPONIBLES</a:t>
            </a:r>
            <a:endParaRPr kumimoji="0" lang="ca-ES" sz="3600" b="1" i="0" u="none" strike="noStrike" kern="0" cap="all" spc="0" normalizeH="0" baseline="0" dirty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76056" y="330200"/>
            <a:ext cx="3726632" cy="604838"/>
          </a:xfrm>
        </p:spPr>
        <p:txBody>
          <a:bodyPr>
            <a:normAutofit fontScale="90000"/>
          </a:bodyPr>
          <a:lstStyle/>
          <a:p>
            <a:r>
              <a:rPr lang="ca-ES" sz="2000" smtClean="0"/>
              <a:t>5. MITJANS DISPONIBLES</a:t>
            </a:r>
            <a:endParaRPr lang="ca-ES" sz="2000"/>
          </a:p>
        </p:txBody>
      </p:sp>
      <p:sp>
        <p:nvSpPr>
          <p:cNvPr id="5" name="4 CuadroTexto"/>
          <p:cNvSpPr txBox="1"/>
          <p:nvPr/>
        </p:nvSpPr>
        <p:spPr>
          <a:xfrm>
            <a:off x="395536" y="134076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dirty="0" smtClean="0"/>
              <a:t>Per a fer front a una emergència, el Campus </a:t>
            </a:r>
            <a:r>
              <a:rPr lang="ca-ES" dirty="0" err="1" smtClean="0"/>
              <a:t>Diagonal-Besòs</a:t>
            </a:r>
            <a:r>
              <a:rPr lang="ca-ES" dirty="0" smtClean="0"/>
              <a:t> disposa dels següents mitjans materials.</a:t>
            </a:r>
          </a:p>
          <a:p>
            <a:endParaRPr lang="ca-ES" dirty="0" smtClean="0"/>
          </a:p>
          <a:p>
            <a:pPr algn="l">
              <a:buFont typeface="Arial" pitchFamily="34" charset="0"/>
              <a:buChar char="•"/>
            </a:pPr>
            <a:r>
              <a:rPr lang="ca-ES" dirty="0" smtClean="0"/>
              <a:t> Elements per a la detecció i l’avís:</a:t>
            </a:r>
            <a:endParaRPr lang="ca-ES" dirty="0"/>
          </a:p>
        </p:txBody>
      </p:sp>
      <p:pic>
        <p:nvPicPr>
          <p:cNvPr id="6" name="Picture 10" descr="http://www.gmb-systems.com/images/IMG_89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36912"/>
            <a:ext cx="2088232" cy="1450734"/>
          </a:xfrm>
          <a:prstGeom prst="rect">
            <a:avLst/>
          </a:prstGeom>
          <a:noFill/>
        </p:spPr>
      </p:pic>
      <p:pic>
        <p:nvPicPr>
          <p:cNvPr id="7" name="Picture 8" descr="http://www.apacom.cl/Apollo/detec%20humo%20s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492896"/>
            <a:ext cx="2304256" cy="2051468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07504" y="429309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Polsador d’alarma</a:t>
            </a:r>
            <a:endParaRPr lang="ca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843808" y="458112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Detector de fum</a:t>
            </a:r>
            <a:endParaRPr lang="ca-ES" dirty="0"/>
          </a:p>
        </p:txBody>
      </p:sp>
      <p:pic>
        <p:nvPicPr>
          <p:cNvPr id="11" name="Picture 21" descr="sirena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852936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5508104" y="40770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Sirenes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95536" y="134076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ca-ES" dirty="0" smtClean="0"/>
              <a:t> Elements d’extinció contra incendis accessibles per als usuaris:</a:t>
            </a:r>
            <a:endParaRPr lang="ca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512" y="41490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Extintor de pols</a:t>
            </a:r>
            <a:endParaRPr lang="ca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699792" y="45091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Extintor de CO</a:t>
            </a:r>
            <a:r>
              <a:rPr lang="es-ES_tradnl" sz="1200" dirty="0" smtClean="0"/>
              <a:t>2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844824"/>
            <a:ext cx="1224136" cy="250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348880"/>
            <a:ext cx="18288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2 CuadroTexto"/>
          <p:cNvSpPr txBox="1"/>
          <p:nvPr/>
        </p:nvSpPr>
        <p:spPr>
          <a:xfrm>
            <a:off x="5580112" y="4221088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Boques d’Incendi Equipades (BIE) 45 mm. </a:t>
            </a:r>
            <a:r>
              <a:rPr lang="ca-ES" b="1" dirty="0" smtClean="0">
                <a:solidFill>
                  <a:srgbClr val="FF0000"/>
                </a:solidFill>
              </a:rPr>
              <a:t>Només per a equips formats</a:t>
            </a:r>
            <a:endParaRPr lang="ca-ES" sz="1200" b="1" dirty="0">
              <a:solidFill>
                <a:srgbClr val="FF0000"/>
              </a:solidFill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 bwMode="auto">
          <a:xfrm>
            <a:off x="5076056" y="330200"/>
            <a:ext cx="3726632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1" i="0" u="none" strike="noStrike" kern="0" cap="none" spc="0" normalizeH="0" baseline="0" noProof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MITJANS DISPONIBLES</a:t>
            </a:r>
            <a:endParaRPr kumimoji="0" lang="ca-ES" sz="2000" b="1" i="0" u="none" strike="noStrike" kern="0" cap="none" spc="0" normalizeH="0" baseline="0" noProof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12 CuadroTexto"/>
          <p:cNvSpPr txBox="1"/>
          <p:nvPr/>
        </p:nvSpPr>
        <p:spPr>
          <a:xfrm>
            <a:off x="2699792" y="479715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</a:rPr>
              <a:t>Per a focs elèctrics</a:t>
            </a:r>
            <a:endParaRPr lang="ca-E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4048" y="330200"/>
            <a:ext cx="3798640" cy="604838"/>
          </a:xfrm>
        </p:spPr>
        <p:txBody>
          <a:bodyPr/>
          <a:lstStyle/>
          <a:p>
            <a:r>
              <a:rPr lang="ca-ES" dirty="0" smtClean="0"/>
              <a:t>ÍNDEX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02953" y="1557144"/>
            <a:ext cx="8089527" cy="4104104"/>
          </a:xfrm>
        </p:spPr>
        <p:txBody>
          <a:bodyPr/>
          <a:lstStyle/>
          <a:p>
            <a:pPr marL="457200" indent="-457200">
              <a:buClr>
                <a:srgbClr val="EC8741"/>
              </a:buClr>
              <a:buFont typeface="+mj-lt"/>
              <a:buAutoNum type="arabicPeriod"/>
            </a:pPr>
            <a:r>
              <a:rPr lang="ca-ES" sz="2000" dirty="0" smtClean="0"/>
              <a:t>¿Què es un Pla d’Autoprotecció (PAU)?</a:t>
            </a:r>
          </a:p>
          <a:p>
            <a:pPr marL="457200" indent="-457200">
              <a:buClr>
                <a:srgbClr val="EC8741"/>
              </a:buClr>
              <a:buFont typeface="+mj-lt"/>
              <a:buAutoNum type="arabicPeriod"/>
            </a:pPr>
            <a:r>
              <a:rPr lang="ca-ES" sz="2000" dirty="0" smtClean="0"/>
              <a:t>Riscos de l’activitat</a:t>
            </a:r>
          </a:p>
          <a:p>
            <a:pPr marL="457200" indent="-457200">
              <a:buClr>
                <a:srgbClr val="EC8741"/>
              </a:buClr>
              <a:buFont typeface="+mj-lt"/>
              <a:buAutoNum type="arabicPeriod"/>
            </a:pPr>
            <a:r>
              <a:rPr lang="ca-ES" sz="2000" dirty="0" smtClean="0"/>
              <a:t>Mesures de prevenció d’emergències</a:t>
            </a:r>
          </a:p>
          <a:p>
            <a:pPr marL="457200" indent="-457200">
              <a:buClr>
                <a:srgbClr val="EC8741"/>
              </a:buClr>
              <a:buFont typeface="+mj-lt"/>
              <a:buAutoNum type="arabicPeriod"/>
            </a:pPr>
            <a:r>
              <a:rPr lang="ca-ES" sz="2000" dirty="0" smtClean="0"/>
              <a:t>Classificació de les emergències</a:t>
            </a:r>
          </a:p>
          <a:p>
            <a:pPr marL="457200" indent="-457200">
              <a:buClr>
                <a:srgbClr val="EC8741"/>
              </a:buClr>
              <a:buFont typeface="+mj-lt"/>
              <a:buAutoNum type="arabicPeriod"/>
            </a:pPr>
            <a:r>
              <a:rPr lang="ca-ES" sz="2000" dirty="0" smtClean="0"/>
              <a:t>Equips d’emergència</a:t>
            </a:r>
          </a:p>
          <a:p>
            <a:pPr marL="457200" indent="-457200">
              <a:buClr>
                <a:srgbClr val="EC8741"/>
              </a:buClr>
              <a:buFont typeface="+mj-lt"/>
              <a:buAutoNum type="arabicPeriod"/>
            </a:pPr>
            <a:r>
              <a:rPr lang="ca-ES" sz="2000" dirty="0" smtClean="0"/>
              <a:t>Detecció de l’emergència i actuació</a:t>
            </a:r>
          </a:p>
          <a:p>
            <a:pPr marL="457200" indent="-457200">
              <a:buClr>
                <a:srgbClr val="EC8741"/>
              </a:buClr>
              <a:buFont typeface="+mj-lt"/>
              <a:buAutoNum type="arabicPeriod"/>
            </a:pPr>
            <a:r>
              <a:rPr lang="ca-ES" sz="2000" dirty="0" smtClean="0"/>
              <a:t>Consignes generals</a:t>
            </a:r>
          </a:p>
          <a:p>
            <a:pPr marL="457200" indent="-457200">
              <a:buClr>
                <a:srgbClr val="EC8741"/>
              </a:buClr>
              <a:buFont typeface="+mj-lt"/>
              <a:buAutoNum type="arabicPeriod"/>
            </a:pPr>
            <a:r>
              <a:rPr lang="ca-ES" sz="2000" dirty="0" smtClean="0"/>
              <a:t>Primers auxilis</a:t>
            </a:r>
          </a:p>
          <a:p>
            <a:pPr marL="457200" indent="-457200">
              <a:buClr>
                <a:srgbClr val="EC8741"/>
              </a:buClr>
              <a:buFont typeface="+mj-lt"/>
              <a:buAutoNum type="arabicPeriod"/>
            </a:pPr>
            <a:r>
              <a:rPr lang="ca-ES" sz="2000" dirty="0" smtClean="0"/>
              <a:t>Recorreguts d’evacuació i punt de trobada</a:t>
            </a:r>
          </a:p>
          <a:p>
            <a:pPr marL="457200" indent="-457200">
              <a:buClr>
                <a:srgbClr val="EC8741"/>
              </a:buClr>
              <a:buFont typeface="+mj-lt"/>
              <a:buAutoNum type="arabicPeriod"/>
            </a:pPr>
            <a:r>
              <a:rPr lang="ca-ES" sz="2000" dirty="0" smtClean="0"/>
              <a:t>Zones de confinament</a:t>
            </a:r>
          </a:p>
          <a:p>
            <a:pPr marL="457200" indent="-457200">
              <a:buClr>
                <a:srgbClr val="EC8741"/>
              </a:buClr>
              <a:buFont typeface="+mj-lt"/>
              <a:buAutoNum type="arabicPeriod"/>
            </a:pPr>
            <a:r>
              <a:rPr lang="ca-ES" sz="2000" dirty="0" smtClean="0"/>
              <a:t>Ús d’extintors</a:t>
            </a:r>
          </a:p>
          <a:p>
            <a:pPr marL="457200" indent="-457200">
              <a:buClr>
                <a:srgbClr val="EC8741"/>
              </a:buClr>
              <a:buFont typeface="+mj-lt"/>
              <a:buAutoNum type="arabicPeriod"/>
            </a:pPr>
            <a:r>
              <a:rPr lang="ca-ES" sz="2000" dirty="0" smtClean="0"/>
              <a:t>Simulacres</a:t>
            </a:r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95536" y="134076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ca-ES" dirty="0" smtClean="0"/>
              <a:t> Elements d’extinció contra incendis </a:t>
            </a:r>
            <a:r>
              <a:rPr lang="ca-ES" b="1" dirty="0" smtClean="0"/>
              <a:t>NO</a:t>
            </a:r>
            <a:r>
              <a:rPr lang="ca-ES" dirty="0" smtClean="0"/>
              <a:t> accessibles per als usuaris:</a:t>
            </a:r>
            <a:endParaRPr lang="ca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115616" y="357301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Hidrants</a:t>
            </a:r>
            <a:endParaRPr lang="ca-ES" sz="12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060848"/>
            <a:ext cx="1512168" cy="149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2 CuadroTexto"/>
          <p:cNvSpPr txBox="1"/>
          <p:nvPr/>
        </p:nvSpPr>
        <p:spPr>
          <a:xfrm>
            <a:off x="4355976" y="357301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Ruixadors (extinció automàtica)</a:t>
            </a:r>
            <a:endParaRPr lang="ca-ES" sz="12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060848"/>
            <a:ext cx="2190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Título"/>
          <p:cNvSpPr txBox="1">
            <a:spLocks/>
          </p:cNvSpPr>
          <p:nvPr/>
        </p:nvSpPr>
        <p:spPr bwMode="auto">
          <a:xfrm>
            <a:off x="5076056" y="330200"/>
            <a:ext cx="3726632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1" i="0" u="none" strike="noStrike" kern="0" cap="none" spc="0" normalizeH="0" baseline="0" noProof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MITJANS DISPONIBLES</a:t>
            </a:r>
            <a:endParaRPr kumimoji="0" lang="ca-ES" sz="2000" b="1" i="0" u="none" strike="noStrike" kern="0" cap="none" spc="0" normalizeH="0" baseline="0" noProof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95536" y="134076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ca-ES" dirty="0" smtClean="0"/>
              <a:t> Senyalització d’emergències i portes tallafocs.</a:t>
            </a:r>
            <a:endParaRPr lang="ca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043608" y="3789040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Cartells de senyalització i enllumenat d’emergència. </a:t>
            </a:r>
            <a:r>
              <a:rPr lang="ca-ES" b="1" dirty="0" smtClean="0">
                <a:solidFill>
                  <a:srgbClr val="00B050"/>
                </a:solidFill>
              </a:rPr>
              <a:t>Ens guien per a l’evacuació i ens alerten dels perills.</a:t>
            </a:r>
            <a:endParaRPr lang="ca-ES" sz="1200" b="1" dirty="0">
              <a:solidFill>
                <a:srgbClr val="00B05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72816"/>
            <a:ext cx="3240360" cy="1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 Título"/>
          <p:cNvSpPr txBox="1">
            <a:spLocks/>
          </p:cNvSpPr>
          <p:nvPr/>
        </p:nvSpPr>
        <p:spPr bwMode="auto">
          <a:xfrm>
            <a:off x="5076056" y="330200"/>
            <a:ext cx="3726632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1" i="0" u="none" strike="noStrike" kern="0" cap="none" spc="0" normalizeH="0" baseline="0" noProof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MITJANS DISPONIBLES</a:t>
            </a:r>
            <a:endParaRPr kumimoji="0" lang="ca-ES" sz="2000" b="1" i="0" u="none" strike="noStrike" kern="0" cap="none" spc="0" normalizeH="0" baseline="0" noProof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5868144" y="1916832"/>
          <a:ext cx="1727200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Fotografía de Photo Editor" r:id="rId5" imgW="3333333" imgH="4476190" progId="">
                  <p:embed/>
                </p:oleObj>
              </mc:Choice>
              <mc:Fallback>
                <p:oleObj name="Fotografía de Photo Editor" r:id="rId5" imgW="3333333" imgH="447619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1916832"/>
                        <a:ext cx="1727200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5364088" y="3789040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Portes tallafocs. </a:t>
            </a:r>
          </a:p>
          <a:p>
            <a:r>
              <a:rPr lang="ca-ES" b="1" dirty="0" smtClean="0">
                <a:solidFill>
                  <a:srgbClr val="00B050"/>
                </a:solidFill>
              </a:rPr>
              <a:t>Permeten crear sectors d’incendi de manera que el foc no traspassi la zona durant uns minuts.</a:t>
            </a:r>
            <a:endParaRPr lang="ca-ES" sz="1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95536" y="1340768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000" dirty="0" smtClean="0"/>
              <a:t>Organigrama d’emergència</a:t>
            </a:r>
            <a:endParaRPr lang="ca-ES" sz="1400" dirty="0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5076056" y="330200"/>
            <a:ext cx="3726632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1" i="0" u="none" strike="noStrike" kern="0" cap="none" spc="0" normalizeH="0" baseline="0" noProof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MITJANS DISPONIBLES</a:t>
            </a:r>
            <a:endParaRPr kumimoji="0" lang="ca-ES" sz="2000" b="1" i="0" u="none" strike="noStrike" kern="0" cap="none" spc="0" normalizeH="0" baseline="0" noProof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" y="2043621"/>
            <a:ext cx="8351520" cy="277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722313" y="2642989"/>
            <a:ext cx="7772400" cy="1362075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1" i="0" u="none" strike="noStrike" kern="0" cap="all" spc="0" normalizeH="0" baseline="0" dirty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DETECCIÓ</a:t>
            </a:r>
            <a:r>
              <a:rPr kumimoji="0" lang="ca-ES" sz="3600" b="1" i="0" u="none" strike="noStrike" kern="0" cap="all" spc="0" normalizeH="0" dirty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L’Emergència i actuació</a:t>
            </a:r>
            <a:endParaRPr kumimoji="0" lang="ca-ES" sz="3600" b="1" i="0" u="none" strike="noStrike" kern="0" cap="all" spc="0" normalizeH="0" baseline="0" dirty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/>
          <a:p>
            <a:r>
              <a:rPr lang="ca-ES" dirty="0" smtClean="0"/>
              <a:t>Com detectar i què fer davant d’una emergència?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 bwMode="auto">
          <a:xfrm>
            <a:off x="5076056" y="330200"/>
            <a:ext cx="3726632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DETECCIÓ DE L’EMERGÈNCIA I</a:t>
            </a:r>
            <a:r>
              <a:rPr kumimoji="0" lang="ca-ES" sz="1400" b="1" i="0" u="none" strike="noStrike" kern="0" cap="none" spc="0" normalizeH="0" noProof="0" dirty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ACTUACIÓ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95536" y="1228690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000" dirty="0" smtClean="0"/>
              <a:t>FASE D’ALERTA</a:t>
            </a:r>
            <a:endParaRPr lang="ca-ES" sz="1400" dirty="0"/>
          </a:p>
        </p:txBody>
      </p:sp>
      <p:sp>
        <p:nvSpPr>
          <p:cNvPr id="24" name="23 Rectángulo"/>
          <p:cNvSpPr/>
          <p:nvPr/>
        </p:nvSpPr>
        <p:spPr bwMode="auto">
          <a:xfrm>
            <a:off x="755576" y="2060848"/>
            <a:ext cx="3384376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Detecta visualment una possible emergència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24 Rectángulo"/>
          <p:cNvSpPr/>
          <p:nvPr/>
        </p:nvSpPr>
        <p:spPr bwMode="auto">
          <a:xfrm>
            <a:off x="971600" y="2492896"/>
            <a:ext cx="2952328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Truca al </a:t>
            </a:r>
            <a:r>
              <a:rPr lang="ca-ES" sz="1200" b="1" dirty="0" smtClean="0"/>
              <a:t>93 413 74 00 </a:t>
            </a:r>
            <a:r>
              <a:rPr lang="ca-ES" sz="1200" dirty="0" smtClean="0"/>
              <a:t>i/o prem polsador</a:t>
            </a:r>
            <a:endParaRPr kumimoji="0" lang="ca-E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25 Rectángulo"/>
          <p:cNvSpPr/>
          <p:nvPr/>
        </p:nvSpPr>
        <p:spPr bwMode="auto">
          <a:xfrm>
            <a:off x="4716016" y="2564904"/>
            <a:ext cx="3024336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Avisa a l’Equip de Primera Intervenció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26 Rectángulo"/>
          <p:cNvSpPr/>
          <p:nvPr/>
        </p:nvSpPr>
        <p:spPr bwMode="auto">
          <a:xfrm>
            <a:off x="2915816" y="4293096"/>
            <a:ext cx="3024336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Verifica l’alarma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27 Rectángulo"/>
          <p:cNvSpPr/>
          <p:nvPr/>
        </p:nvSpPr>
        <p:spPr bwMode="auto">
          <a:xfrm>
            <a:off x="2339752" y="4797152"/>
            <a:ext cx="864096" cy="28803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FALSA</a:t>
            </a:r>
            <a:endParaRPr kumimoji="0" lang="ca-ES" sz="12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9" name="28 Rectángulo"/>
          <p:cNvSpPr/>
          <p:nvPr/>
        </p:nvSpPr>
        <p:spPr bwMode="auto">
          <a:xfrm>
            <a:off x="5292080" y="4797152"/>
            <a:ext cx="1800200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>
                <a:solidFill>
                  <a:schemeClr val="bg1"/>
                </a:solidFill>
              </a:rPr>
              <a:t>VERDADERA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" name="29 Rectángulo"/>
          <p:cNvSpPr/>
          <p:nvPr/>
        </p:nvSpPr>
        <p:spPr bwMode="auto">
          <a:xfrm>
            <a:off x="1619672" y="5301208"/>
            <a:ext cx="2016224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Ho comunica al CCAC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30 Rectángulo"/>
          <p:cNvSpPr/>
          <p:nvPr/>
        </p:nvSpPr>
        <p:spPr bwMode="auto">
          <a:xfrm>
            <a:off x="467544" y="6381328"/>
            <a:ext cx="2016224" cy="28803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FI DE L’EMERGÈNCIA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31 Rectángulo"/>
          <p:cNvSpPr/>
          <p:nvPr/>
        </p:nvSpPr>
        <p:spPr bwMode="auto">
          <a:xfrm>
            <a:off x="4788024" y="5229200"/>
            <a:ext cx="2808312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Intenta extingir </a:t>
            </a:r>
            <a:r>
              <a:rPr lang="ca-ES" sz="1200" dirty="0" err="1" smtClean="0"/>
              <a:t>l’incendi</a:t>
            </a:r>
            <a:r>
              <a:rPr lang="ca-ES" sz="1200" dirty="0" smtClean="0"/>
              <a:t> amb extintors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32 Rectángulo"/>
          <p:cNvSpPr/>
          <p:nvPr/>
        </p:nvSpPr>
        <p:spPr bwMode="auto">
          <a:xfrm>
            <a:off x="4644008" y="5733256"/>
            <a:ext cx="1296144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S’ha extingit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33 Rectángulo"/>
          <p:cNvSpPr/>
          <p:nvPr/>
        </p:nvSpPr>
        <p:spPr bwMode="auto">
          <a:xfrm>
            <a:off x="6516216" y="5733256"/>
            <a:ext cx="1296144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No s’ha extingit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34 Rectángulo"/>
          <p:cNvSpPr/>
          <p:nvPr/>
        </p:nvSpPr>
        <p:spPr bwMode="auto">
          <a:xfrm>
            <a:off x="6012160" y="6381328"/>
            <a:ext cx="2808312" cy="288032"/>
          </a:xfrm>
          <a:prstGeom prst="rect">
            <a:avLst/>
          </a:prstGeom>
          <a:solidFill>
            <a:srgbClr val="EC87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PASSAR A FASE D’EMERGÈNCIA 1</a:t>
            </a:r>
            <a:endParaRPr kumimoji="0" lang="ca-ES" sz="12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2" name="51 Rectángulo"/>
          <p:cNvSpPr/>
          <p:nvPr/>
        </p:nvSpPr>
        <p:spPr bwMode="auto">
          <a:xfrm>
            <a:off x="827584" y="2996952"/>
            <a:ext cx="3240360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Utilitza els extintors i extingeix </a:t>
            </a:r>
            <a:r>
              <a:rPr lang="ca-ES" sz="1200" dirty="0" err="1" smtClean="0"/>
              <a:t>l’incendi</a:t>
            </a:r>
            <a:endParaRPr kumimoji="0" lang="ca-E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1" name="80 Conector recto de flecha"/>
          <p:cNvCxnSpPr>
            <a:stCxn id="24" idx="2"/>
            <a:endCxn id="25" idx="0"/>
          </p:cNvCxnSpPr>
          <p:nvPr/>
        </p:nvCxnSpPr>
        <p:spPr bwMode="auto">
          <a:xfrm>
            <a:off x="2447764" y="2348880"/>
            <a:ext cx="0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84 Conector recto de flecha"/>
          <p:cNvCxnSpPr>
            <a:stCxn id="25" idx="2"/>
            <a:endCxn id="52" idx="0"/>
          </p:cNvCxnSpPr>
          <p:nvPr/>
        </p:nvCxnSpPr>
        <p:spPr bwMode="auto">
          <a:xfrm>
            <a:off x="2447764" y="2780928"/>
            <a:ext cx="0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86 Conector recto de flecha"/>
          <p:cNvCxnSpPr>
            <a:stCxn id="25" idx="3"/>
            <a:endCxn id="26" idx="1"/>
          </p:cNvCxnSpPr>
          <p:nvPr/>
        </p:nvCxnSpPr>
        <p:spPr bwMode="auto">
          <a:xfrm>
            <a:off x="3923928" y="2636912"/>
            <a:ext cx="792088" cy="720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8" name="87 Rectángulo"/>
          <p:cNvSpPr/>
          <p:nvPr/>
        </p:nvSpPr>
        <p:spPr bwMode="auto">
          <a:xfrm>
            <a:off x="2843808" y="3789040"/>
            <a:ext cx="3168352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Es desplaça al lloc de l’emergència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0" name="89 Conector recto de flecha"/>
          <p:cNvCxnSpPr>
            <a:stCxn id="26" idx="2"/>
          </p:cNvCxnSpPr>
          <p:nvPr/>
        </p:nvCxnSpPr>
        <p:spPr bwMode="auto">
          <a:xfrm flipH="1">
            <a:off x="5580112" y="2852936"/>
            <a:ext cx="648072" cy="9361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94 Conector recto de flecha"/>
          <p:cNvCxnSpPr>
            <a:stCxn id="88" idx="2"/>
            <a:endCxn id="27" idx="0"/>
          </p:cNvCxnSpPr>
          <p:nvPr/>
        </p:nvCxnSpPr>
        <p:spPr bwMode="auto">
          <a:xfrm>
            <a:off x="4427984" y="4077072"/>
            <a:ext cx="0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96 Conector recto de flecha"/>
          <p:cNvCxnSpPr>
            <a:endCxn id="28" idx="3"/>
          </p:cNvCxnSpPr>
          <p:nvPr/>
        </p:nvCxnSpPr>
        <p:spPr bwMode="auto">
          <a:xfrm flipH="1">
            <a:off x="3203848" y="4581128"/>
            <a:ext cx="504056" cy="360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98 Conector recto de flecha"/>
          <p:cNvCxnSpPr>
            <a:endCxn id="29" idx="1"/>
          </p:cNvCxnSpPr>
          <p:nvPr/>
        </p:nvCxnSpPr>
        <p:spPr bwMode="auto">
          <a:xfrm>
            <a:off x="4788024" y="4581128"/>
            <a:ext cx="504056" cy="360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100 Conector recto de flecha"/>
          <p:cNvCxnSpPr>
            <a:stCxn id="29" idx="2"/>
            <a:endCxn id="32" idx="0"/>
          </p:cNvCxnSpPr>
          <p:nvPr/>
        </p:nvCxnSpPr>
        <p:spPr bwMode="auto">
          <a:xfrm>
            <a:off x="6192180" y="5085184"/>
            <a:ext cx="0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102 Conector recto de flecha"/>
          <p:cNvCxnSpPr/>
          <p:nvPr/>
        </p:nvCxnSpPr>
        <p:spPr bwMode="auto">
          <a:xfrm flipH="1">
            <a:off x="899592" y="3284984"/>
            <a:ext cx="360040" cy="30963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106 Conector recto de flecha"/>
          <p:cNvCxnSpPr/>
          <p:nvPr/>
        </p:nvCxnSpPr>
        <p:spPr bwMode="auto">
          <a:xfrm flipH="1">
            <a:off x="5508104" y="5517232"/>
            <a:ext cx="72008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108 Conector recto de flecha"/>
          <p:cNvCxnSpPr/>
          <p:nvPr/>
        </p:nvCxnSpPr>
        <p:spPr bwMode="auto">
          <a:xfrm>
            <a:off x="6516216" y="5517232"/>
            <a:ext cx="144016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110 Conector recto de flecha"/>
          <p:cNvCxnSpPr>
            <a:stCxn id="28" idx="2"/>
            <a:endCxn id="30" idx="0"/>
          </p:cNvCxnSpPr>
          <p:nvPr/>
        </p:nvCxnSpPr>
        <p:spPr bwMode="auto">
          <a:xfrm flipH="1">
            <a:off x="2627784" y="5085184"/>
            <a:ext cx="144016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112 Conector recto de flecha"/>
          <p:cNvCxnSpPr>
            <a:stCxn id="30" idx="2"/>
          </p:cNvCxnSpPr>
          <p:nvPr/>
        </p:nvCxnSpPr>
        <p:spPr bwMode="auto">
          <a:xfrm flipH="1">
            <a:off x="1835696" y="5589240"/>
            <a:ext cx="792088" cy="7920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115 Conector recto de flecha"/>
          <p:cNvCxnSpPr>
            <a:stCxn id="33" idx="1"/>
            <a:endCxn id="30" idx="3"/>
          </p:cNvCxnSpPr>
          <p:nvPr/>
        </p:nvCxnSpPr>
        <p:spPr bwMode="auto">
          <a:xfrm flipH="1" flipV="1">
            <a:off x="3635896" y="5445224"/>
            <a:ext cx="1008112" cy="432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117 Conector recto de flecha"/>
          <p:cNvCxnSpPr>
            <a:stCxn id="34" idx="2"/>
            <a:endCxn id="35" idx="0"/>
          </p:cNvCxnSpPr>
          <p:nvPr/>
        </p:nvCxnSpPr>
        <p:spPr bwMode="auto">
          <a:xfrm>
            <a:off x="7164288" y="6021288"/>
            <a:ext cx="252028" cy="360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44 Rectángulo"/>
          <p:cNvSpPr/>
          <p:nvPr/>
        </p:nvSpPr>
        <p:spPr bwMode="auto">
          <a:xfrm>
            <a:off x="1331640" y="3573016"/>
            <a:ext cx="6552728" cy="2592288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45 Rectángulo"/>
          <p:cNvSpPr/>
          <p:nvPr/>
        </p:nvSpPr>
        <p:spPr bwMode="auto">
          <a:xfrm>
            <a:off x="1547664" y="3429000"/>
            <a:ext cx="3384376" cy="2880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EQUIP DE PRIMERA INTERVENCIÓ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36 Rectángulo"/>
          <p:cNvSpPr/>
          <p:nvPr/>
        </p:nvSpPr>
        <p:spPr bwMode="auto">
          <a:xfrm>
            <a:off x="683568" y="1844824"/>
            <a:ext cx="3528392" cy="1512168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37 Rectángulo"/>
          <p:cNvSpPr/>
          <p:nvPr/>
        </p:nvSpPr>
        <p:spPr bwMode="auto">
          <a:xfrm>
            <a:off x="827584" y="1700808"/>
            <a:ext cx="792088" cy="2880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USUARI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38 Rectángulo"/>
          <p:cNvSpPr/>
          <p:nvPr/>
        </p:nvSpPr>
        <p:spPr bwMode="auto">
          <a:xfrm>
            <a:off x="4499992" y="2204864"/>
            <a:ext cx="3528392" cy="864096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39 Rectángulo"/>
          <p:cNvSpPr/>
          <p:nvPr/>
        </p:nvSpPr>
        <p:spPr bwMode="auto">
          <a:xfrm>
            <a:off x="4716016" y="2060848"/>
            <a:ext cx="1800200" cy="2880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RESPONSABLE CCAC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119 Rectángulo"/>
          <p:cNvSpPr/>
          <p:nvPr/>
        </p:nvSpPr>
        <p:spPr bwMode="auto">
          <a:xfrm>
            <a:off x="4716016" y="1556792"/>
            <a:ext cx="3384376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Es rep avís a la central d’alarma contra incendi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2" name="121 Conector recto de flecha"/>
          <p:cNvCxnSpPr/>
          <p:nvPr/>
        </p:nvCxnSpPr>
        <p:spPr bwMode="auto">
          <a:xfrm flipH="1">
            <a:off x="6804248" y="1844824"/>
            <a:ext cx="432048" cy="7200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 bwMode="auto">
          <a:xfrm>
            <a:off x="5076056" y="330200"/>
            <a:ext cx="3726632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DETECCIÓ DE L’EMERGÈNCIA I</a:t>
            </a:r>
            <a:r>
              <a:rPr kumimoji="0" lang="ca-ES" sz="1400" b="1" i="0" u="none" strike="noStrike" kern="0" cap="none" spc="0" normalizeH="0" noProof="0" dirty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ACTUACIÓ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95536" y="1228690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000" dirty="0" smtClean="0"/>
              <a:t>FASE D’EMERGÈNCIA 1</a:t>
            </a:r>
            <a:endParaRPr lang="ca-ES" sz="1400" dirty="0"/>
          </a:p>
        </p:txBody>
      </p:sp>
      <p:sp>
        <p:nvSpPr>
          <p:cNvPr id="27" name="26 Rectángulo"/>
          <p:cNvSpPr/>
          <p:nvPr/>
        </p:nvSpPr>
        <p:spPr bwMode="auto">
          <a:xfrm>
            <a:off x="5436096" y="2060848"/>
            <a:ext cx="3312368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Avisa al Cap d’emergència i Cap d’intervenció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30 Rectángulo"/>
          <p:cNvSpPr/>
          <p:nvPr/>
        </p:nvSpPr>
        <p:spPr bwMode="auto">
          <a:xfrm>
            <a:off x="323528" y="6453336"/>
            <a:ext cx="2016224" cy="28803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FI DE L’EMERGÈNCIA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34 Rectángulo"/>
          <p:cNvSpPr/>
          <p:nvPr/>
        </p:nvSpPr>
        <p:spPr bwMode="auto">
          <a:xfrm>
            <a:off x="6012160" y="6381328"/>
            <a:ext cx="2808312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>
                <a:solidFill>
                  <a:schemeClr val="bg1"/>
                </a:solidFill>
              </a:rPr>
              <a:t>PASSAR A FASE D’EMERGÈNCIA 2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8" name="87 Rectángulo"/>
          <p:cNvSpPr/>
          <p:nvPr/>
        </p:nvSpPr>
        <p:spPr bwMode="auto">
          <a:xfrm>
            <a:off x="827584" y="2060848"/>
            <a:ext cx="3960440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Comunica la situació al Responsable del CCAC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5" name="94 Conector recto de flecha"/>
          <p:cNvCxnSpPr>
            <a:stCxn id="88" idx="3"/>
            <a:endCxn id="27" idx="1"/>
          </p:cNvCxnSpPr>
          <p:nvPr/>
        </p:nvCxnSpPr>
        <p:spPr bwMode="auto">
          <a:xfrm>
            <a:off x="4788024" y="2204864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44 Rectángulo"/>
          <p:cNvSpPr/>
          <p:nvPr/>
        </p:nvSpPr>
        <p:spPr bwMode="auto">
          <a:xfrm>
            <a:off x="539552" y="1844824"/>
            <a:ext cx="4536504" cy="720080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45 Rectángulo"/>
          <p:cNvSpPr/>
          <p:nvPr/>
        </p:nvSpPr>
        <p:spPr bwMode="auto">
          <a:xfrm>
            <a:off x="755576" y="1700808"/>
            <a:ext cx="3384376" cy="2880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EQUIP DE PRIMERA INTERVENCIÓ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47 Rectángulo"/>
          <p:cNvSpPr/>
          <p:nvPr/>
        </p:nvSpPr>
        <p:spPr bwMode="auto">
          <a:xfrm>
            <a:off x="5292080" y="1772816"/>
            <a:ext cx="3528392" cy="1080120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48 Rectángulo"/>
          <p:cNvSpPr/>
          <p:nvPr/>
        </p:nvSpPr>
        <p:spPr bwMode="auto">
          <a:xfrm>
            <a:off x="5508104" y="1628800"/>
            <a:ext cx="1800200" cy="2880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RESPONSABLE CCAC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52 Rectángulo"/>
          <p:cNvSpPr/>
          <p:nvPr/>
        </p:nvSpPr>
        <p:spPr bwMode="auto">
          <a:xfrm>
            <a:off x="179512" y="2780928"/>
            <a:ext cx="4752528" cy="3528392"/>
          </a:xfrm>
          <a:prstGeom prst="rect">
            <a:avLst/>
          </a:prstGeom>
          <a:noFill/>
          <a:ln w="25400" cap="flat" cmpd="sng" algn="ctr">
            <a:solidFill>
              <a:schemeClr val="accent5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54 Rectángulo"/>
          <p:cNvSpPr/>
          <p:nvPr/>
        </p:nvSpPr>
        <p:spPr bwMode="auto">
          <a:xfrm>
            <a:off x="611560" y="3068960"/>
            <a:ext cx="3024336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Reuneix a l’Equip de Segona Intervenció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55 Rectángulo"/>
          <p:cNvSpPr/>
          <p:nvPr/>
        </p:nvSpPr>
        <p:spPr bwMode="auto">
          <a:xfrm>
            <a:off x="395536" y="2636912"/>
            <a:ext cx="3168352" cy="2880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CAP I EQUIP DE SEGONA INTERVENCIÓ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58 Rectángulo"/>
          <p:cNvSpPr/>
          <p:nvPr/>
        </p:nvSpPr>
        <p:spPr bwMode="auto">
          <a:xfrm>
            <a:off x="6084168" y="3861048"/>
            <a:ext cx="2088232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Decideix si cal evacuar o no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67 Rectángulo"/>
          <p:cNvSpPr/>
          <p:nvPr/>
        </p:nvSpPr>
        <p:spPr bwMode="auto">
          <a:xfrm>
            <a:off x="251520" y="3933056"/>
            <a:ext cx="4608512" cy="5040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Defineix la tàctica a seguir per tal de fer efectiva l’extinció de </a:t>
            </a:r>
            <a:r>
              <a:rPr lang="ca-ES" sz="1200" dirty="0" err="1" smtClean="0"/>
              <a:t>l’incendi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68 Rectángulo"/>
          <p:cNvSpPr/>
          <p:nvPr/>
        </p:nvSpPr>
        <p:spPr bwMode="auto">
          <a:xfrm>
            <a:off x="251520" y="3501008"/>
            <a:ext cx="4608512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Decideix si cal fer talls del subministrament elèctric, de gas,...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69 Rectángulo"/>
          <p:cNvSpPr/>
          <p:nvPr/>
        </p:nvSpPr>
        <p:spPr bwMode="auto">
          <a:xfrm>
            <a:off x="251520" y="4581128"/>
            <a:ext cx="4608512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Decideix si cal desplegar les Boques d’Incendi Equipades (</a:t>
            </a:r>
            <a:r>
              <a:rPr lang="ca-ES" sz="1200" dirty="0" err="1" smtClean="0"/>
              <a:t>BIEs</a:t>
            </a:r>
            <a:r>
              <a:rPr lang="ca-ES" sz="1200" dirty="0" smtClean="0"/>
              <a:t>)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70 Rectángulo"/>
          <p:cNvSpPr/>
          <p:nvPr/>
        </p:nvSpPr>
        <p:spPr bwMode="auto">
          <a:xfrm>
            <a:off x="251520" y="5013176"/>
            <a:ext cx="4608512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Decideix si cal apartar algun volum o matèria propera a </a:t>
            </a:r>
            <a:r>
              <a:rPr lang="ca-ES" sz="1200" dirty="0" err="1" smtClean="0"/>
              <a:t>l’incendi</a:t>
            </a:r>
            <a:r>
              <a:rPr lang="ca-ES" sz="1200" dirty="0" smtClean="0"/>
              <a:t> per evitar la propagació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71 Rectángulo"/>
          <p:cNvSpPr/>
          <p:nvPr/>
        </p:nvSpPr>
        <p:spPr bwMode="auto">
          <a:xfrm>
            <a:off x="7380312" y="4437112"/>
            <a:ext cx="1512168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>
                <a:solidFill>
                  <a:schemeClr val="bg1"/>
                </a:solidFill>
              </a:rPr>
              <a:t>EVACUACIÓ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4" name="73 Rectángulo"/>
          <p:cNvSpPr/>
          <p:nvPr/>
        </p:nvSpPr>
        <p:spPr bwMode="auto">
          <a:xfrm>
            <a:off x="5220072" y="4437112"/>
            <a:ext cx="1512168" cy="28803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NO EVACUACIÓ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76 Rectángulo"/>
          <p:cNvSpPr/>
          <p:nvPr/>
        </p:nvSpPr>
        <p:spPr bwMode="auto">
          <a:xfrm>
            <a:off x="6516216" y="2492896"/>
            <a:ext cx="2088232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Truca al 112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6" name="85 Conector recto de flecha"/>
          <p:cNvCxnSpPr>
            <a:stCxn id="27" idx="2"/>
          </p:cNvCxnSpPr>
          <p:nvPr/>
        </p:nvCxnSpPr>
        <p:spPr bwMode="auto">
          <a:xfrm>
            <a:off x="7092280" y="2348880"/>
            <a:ext cx="72008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9" name="88 Rectángulo"/>
          <p:cNvSpPr/>
          <p:nvPr/>
        </p:nvSpPr>
        <p:spPr bwMode="auto">
          <a:xfrm>
            <a:off x="5148064" y="3272244"/>
            <a:ext cx="3816424" cy="4447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Es comunica permanentment amb el Cap d’intervenció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2" name="91 Conector recto de flecha"/>
          <p:cNvCxnSpPr>
            <a:endCxn id="55" idx="3"/>
          </p:cNvCxnSpPr>
          <p:nvPr/>
        </p:nvCxnSpPr>
        <p:spPr bwMode="auto">
          <a:xfrm flipH="1">
            <a:off x="3635896" y="2348880"/>
            <a:ext cx="2088232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4" name="93 Conector recto de flecha"/>
          <p:cNvCxnSpPr/>
          <p:nvPr/>
        </p:nvCxnSpPr>
        <p:spPr bwMode="auto">
          <a:xfrm>
            <a:off x="6084168" y="2348880"/>
            <a:ext cx="0" cy="9361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97 Conector recto de flecha"/>
          <p:cNvCxnSpPr/>
          <p:nvPr/>
        </p:nvCxnSpPr>
        <p:spPr bwMode="auto">
          <a:xfrm>
            <a:off x="2123728" y="3365459"/>
            <a:ext cx="0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101 Conector recto de flecha"/>
          <p:cNvCxnSpPr/>
          <p:nvPr/>
        </p:nvCxnSpPr>
        <p:spPr bwMode="auto">
          <a:xfrm>
            <a:off x="2123728" y="3789040"/>
            <a:ext cx="0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103 Rectángulo"/>
          <p:cNvSpPr/>
          <p:nvPr/>
        </p:nvSpPr>
        <p:spPr bwMode="auto">
          <a:xfrm>
            <a:off x="5076056" y="3068960"/>
            <a:ext cx="3960440" cy="1800200"/>
          </a:xfrm>
          <a:prstGeom prst="rect">
            <a:avLst/>
          </a:prstGeom>
          <a:noFill/>
          <a:ln w="25400" cap="flat" cmpd="sng" algn="ctr">
            <a:solidFill>
              <a:srgbClr val="EC874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104 Rectángulo"/>
          <p:cNvSpPr/>
          <p:nvPr/>
        </p:nvSpPr>
        <p:spPr bwMode="auto">
          <a:xfrm>
            <a:off x="7092280" y="2924944"/>
            <a:ext cx="1800200" cy="2880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EC87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CAP D’EMERGÈNCIA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0" name="109 Conector recto de flecha"/>
          <p:cNvCxnSpPr/>
          <p:nvPr/>
        </p:nvCxnSpPr>
        <p:spPr bwMode="auto">
          <a:xfrm>
            <a:off x="2123728" y="4437112"/>
            <a:ext cx="0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116 Rectángulo"/>
          <p:cNvSpPr/>
          <p:nvPr/>
        </p:nvSpPr>
        <p:spPr bwMode="auto">
          <a:xfrm>
            <a:off x="251520" y="5589240"/>
            <a:ext cx="4608512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S’ha extingit </a:t>
            </a:r>
            <a:r>
              <a:rPr lang="ca-ES" sz="1200" dirty="0" err="1" smtClean="0"/>
              <a:t>l’incendi</a:t>
            </a:r>
            <a:r>
              <a:rPr lang="ca-ES" sz="1200" dirty="0" smtClean="0"/>
              <a:t>?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0" name="119 Conector recto de flecha"/>
          <p:cNvCxnSpPr/>
          <p:nvPr/>
        </p:nvCxnSpPr>
        <p:spPr bwMode="auto">
          <a:xfrm>
            <a:off x="2123728" y="4869160"/>
            <a:ext cx="0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121 Conector recto de flecha"/>
          <p:cNvCxnSpPr/>
          <p:nvPr/>
        </p:nvCxnSpPr>
        <p:spPr bwMode="auto">
          <a:xfrm>
            <a:off x="2123728" y="5445224"/>
            <a:ext cx="0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3" name="122 Rectángulo"/>
          <p:cNvSpPr/>
          <p:nvPr/>
        </p:nvSpPr>
        <p:spPr bwMode="auto">
          <a:xfrm>
            <a:off x="1475656" y="5949280"/>
            <a:ext cx="360040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SI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123 Rectángulo"/>
          <p:cNvSpPr/>
          <p:nvPr/>
        </p:nvSpPr>
        <p:spPr bwMode="auto">
          <a:xfrm>
            <a:off x="3491880" y="5949280"/>
            <a:ext cx="432048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NO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0" name="129 Conector recto de flecha"/>
          <p:cNvCxnSpPr>
            <a:stCxn id="117" idx="2"/>
            <a:endCxn id="123" idx="3"/>
          </p:cNvCxnSpPr>
          <p:nvPr/>
        </p:nvCxnSpPr>
        <p:spPr bwMode="auto">
          <a:xfrm flipH="1">
            <a:off x="1835696" y="5877272"/>
            <a:ext cx="720080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2" name="131 Conector recto de flecha"/>
          <p:cNvCxnSpPr>
            <a:stCxn id="117" idx="2"/>
            <a:endCxn id="124" idx="1"/>
          </p:cNvCxnSpPr>
          <p:nvPr/>
        </p:nvCxnSpPr>
        <p:spPr bwMode="auto">
          <a:xfrm>
            <a:off x="2555776" y="5877272"/>
            <a:ext cx="936104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133 Conector recto de flecha"/>
          <p:cNvCxnSpPr>
            <a:stCxn id="59" idx="2"/>
          </p:cNvCxnSpPr>
          <p:nvPr/>
        </p:nvCxnSpPr>
        <p:spPr bwMode="auto">
          <a:xfrm flipH="1">
            <a:off x="6732240" y="4149080"/>
            <a:ext cx="396044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135 Conector recto de flecha"/>
          <p:cNvCxnSpPr>
            <a:stCxn id="59" idx="2"/>
          </p:cNvCxnSpPr>
          <p:nvPr/>
        </p:nvCxnSpPr>
        <p:spPr bwMode="auto">
          <a:xfrm>
            <a:off x="7128284" y="4149080"/>
            <a:ext cx="468052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8" name="137 Conector recto de flecha"/>
          <p:cNvCxnSpPr>
            <a:stCxn id="72" idx="2"/>
            <a:endCxn id="35" idx="0"/>
          </p:cNvCxnSpPr>
          <p:nvPr/>
        </p:nvCxnSpPr>
        <p:spPr bwMode="auto">
          <a:xfrm flipH="1">
            <a:off x="7416316" y="4725144"/>
            <a:ext cx="720080" cy="16561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7" name="146 Conector angular"/>
          <p:cNvCxnSpPr>
            <a:stCxn id="124" idx="3"/>
            <a:endCxn id="59" idx="1"/>
          </p:cNvCxnSpPr>
          <p:nvPr/>
        </p:nvCxnSpPr>
        <p:spPr bwMode="auto">
          <a:xfrm flipV="1">
            <a:off x="3923928" y="4005064"/>
            <a:ext cx="2160240" cy="208823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7" name="156 Conector recto de flecha"/>
          <p:cNvCxnSpPr/>
          <p:nvPr/>
        </p:nvCxnSpPr>
        <p:spPr bwMode="auto">
          <a:xfrm>
            <a:off x="7092280" y="3717032"/>
            <a:ext cx="0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1" name="160 Conector recto de flecha"/>
          <p:cNvCxnSpPr>
            <a:stCxn id="123" idx="2"/>
          </p:cNvCxnSpPr>
          <p:nvPr/>
        </p:nvCxnSpPr>
        <p:spPr bwMode="auto">
          <a:xfrm flipH="1">
            <a:off x="1475656" y="6237312"/>
            <a:ext cx="180020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162 Conector recto de flecha"/>
          <p:cNvCxnSpPr>
            <a:stCxn id="74" idx="0"/>
          </p:cNvCxnSpPr>
          <p:nvPr/>
        </p:nvCxnSpPr>
        <p:spPr bwMode="auto">
          <a:xfrm flipV="1">
            <a:off x="5976156" y="4149080"/>
            <a:ext cx="252028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 de flecha"/>
          <p:cNvCxnSpPr/>
          <p:nvPr/>
        </p:nvCxnSpPr>
        <p:spPr bwMode="auto">
          <a:xfrm>
            <a:off x="5940152" y="2348880"/>
            <a:ext cx="288032" cy="27363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1 Título"/>
          <p:cNvSpPr txBox="1">
            <a:spLocks/>
          </p:cNvSpPr>
          <p:nvPr/>
        </p:nvSpPr>
        <p:spPr bwMode="auto">
          <a:xfrm>
            <a:off x="5076056" y="330200"/>
            <a:ext cx="3726632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DETECCIÓ DE L’EMERGÈNCIA I</a:t>
            </a:r>
            <a:r>
              <a:rPr kumimoji="0" lang="ca-ES" sz="1400" b="1" i="0" u="none" strike="noStrike" kern="0" cap="none" spc="0" normalizeH="0" noProof="0" dirty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ACTUACIÓ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95536" y="1228690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000" dirty="0" smtClean="0"/>
              <a:t>FASE D’EMERGÈNCIA 2</a:t>
            </a:r>
            <a:endParaRPr lang="ca-ES" sz="1400" dirty="0"/>
          </a:p>
        </p:txBody>
      </p:sp>
      <p:sp>
        <p:nvSpPr>
          <p:cNvPr id="27" name="26 Rectángulo"/>
          <p:cNvSpPr/>
          <p:nvPr/>
        </p:nvSpPr>
        <p:spPr bwMode="auto">
          <a:xfrm>
            <a:off x="5436096" y="2060848"/>
            <a:ext cx="3312368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Activa la megafonia de l’edifici afectat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30 Rectángulo"/>
          <p:cNvSpPr/>
          <p:nvPr/>
        </p:nvSpPr>
        <p:spPr bwMode="auto">
          <a:xfrm>
            <a:off x="4139952" y="6536100"/>
            <a:ext cx="2016224" cy="28803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FI DE L’EMERGÈNCIA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54 Rectángulo"/>
          <p:cNvSpPr/>
          <p:nvPr/>
        </p:nvSpPr>
        <p:spPr bwMode="auto">
          <a:xfrm>
            <a:off x="1043608" y="4077072"/>
            <a:ext cx="3024336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Premen els polsadors d’alarma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88 Rectángulo"/>
          <p:cNvSpPr/>
          <p:nvPr/>
        </p:nvSpPr>
        <p:spPr bwMode="auto">
          <a:xfrm>
            <a:off x="323528" y="2060848"/>
            <a:ext cx="4248472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Comunica la decisió d’evacuació al Responsable del CCAC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49 Conector recto de flecha"/>
          <p:cNvCxnSpPr>
            <a:stCxn id="89" idx="3"/>
            <a:endCxn id="27" idx="1"/>
          </p:cNvCxnSpPr>
          <p:nvPr/>
        </p:nvCxnSpPr>
        <p:spPr bwMode="auto">
          <a:xfrm>
            <a:off x="4572000" y="2204864"/>
            <a:ext cx="864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51 Conector recto de flecha"/>
          <p:cNvCxnSpPr/>
          <p:nvPr/>
        </p:nvCxnSpPr>
        <p:spPr bwMode="auto">
          <a:xfrm flipH="1">
            <a:off x="3779912" y="2348880"/>
            <a:ext cx="216024" cy="1728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59 Rectángulo"/>
          <p:cNvSpPr/>
          <p:nvPr/>
        </p:nvSpPr>
        <p:spPr bwMode="auto">
          <a:xfrm>
            <a:off x="611560" y="2708920"/>
            <a:ext cx="3456384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Decideix si han d’evacuar els altres edificis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5" name="74 Conector recto de flecha"/>
          <p:cNvCxnSpPr/>
          <p:nvPr/>
        </p:nvCxnSpPr>
        <p:spPr bwMode="auto">
          <a:xfrm>
            <a:off x="2483768" y="2348880"/>
            <a:ext cx="0" cy="360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75 Rectángulo"/>
          <p:cNvSpPr/>
          <p:nvPr/>
        </p:nvSpPr>
        <p:spPr bwMode="auto">
          <a:xfrm>
            <a:off x="2411760" y="3212976"/>
            <a:ext cx="1368152" cy="28803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>
                <a:solidFill>
                  <a:schemeClr val="bg1"/>
                </a:solidFill>
              </a:rPr>
              <a:t>EVACUACIÓ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8" name="77 Rectángulo"/>
          <p:cNvSpPr/>
          <p:nvPr/>
        </p:nvSpPr>
        <p:spPr bwMode="auto">
          <a:xfrm>
            <a:off x="899592" y="3212976"/>
            <a:ext cx="1368152" cy="28803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NO EVACUACIÓ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0" name="79 Conector recto de flecha"/>
          <p:cNvCxnSpPr>
            <a:stCxn id="60" idx="2"/>
          </p:cNvCxnSpPr>
          <p:nvPr/>
        </p:nvCxnSpPr>
        <p:spPr bwMode="auto">
          <a:xfrm flipH="1">
            <a:off x="2123728" y="2996952"/>
            <a:ext cx="216024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82 Conector recto de flecha"/>
          <p:cNvCxnSpPr>
            <a:stCxn id="60" idx="2"/>
          </p:cNvCxnSpPr>
          <p:nvPr/>
        </p:nvCxnSpPr>
        <p:spPr bwMode="auto">
          <a:xfrm>
            <a:off x="2339752" y="2996952"/>
            <a:ext cx="216024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4" name="83 Rectángulo"/>
          <p:cNvSpPr/>
          <p:nvPr/>
        </p:nvSpPr>
        <p:spPr bwMode="auto">
          <a:xfrm>
            <a:off x="5436096" y="2492896"/>
            <a:ext cx="3312368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Es desplaça als altres edificis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84 Rectángulo"/>
          <p:cNvSpPr/>
          <p:nvPr/>
        </p:nvSpPr>
        <p:spPr bwMode="auto">
          <a:xfrm>
            <a:off x="5436096" y="2924944"/>
            <a:ext cx="3312368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Prem polsador d’alarma i activa megafonia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0" name="89 Conector recto de flecha"/>
          <p:cNvCxnSpPr>
            <a:stCxn id="76" idx="3"/>
            <a:endCxn id="84" idx="1"/>
          </p:cNvCxnSpPr>
          <p:nvPr/>
        </p:nvCxnSpPr>
        <p:spPr bwMode="auto">
          <a:xfrm flipV="1">
            <a:off x="3779912" y="2636912"/>
            <a:ext cx="1656184" cy="7200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96 Conector recto de flecha"/>
          <p:cNvCxnSpPr/>
          <p:nvPr/>
        </p:nvCxnSpPr>
        <p:spPr bwMode="auto">
          <a:xfrm flipV="1">
            <a:off x="1187624" y="2996952"/>
            <a:ext cx="0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99 Conector recto de flecha"/>
          <p:cNvCxnSpPr>
            <a:stCxn id="84" idx="2"/>
            <a:endCxn id="85" idx="0"/>
          </p:cNvCxnSpPr>
          <p:nvPr/>
        </p:nvCxnSpPr>
        <p:spPr bwMode="auto">
          <a:xfrm>
            <a:off x="7092280" y="2780928"/>
            <a:ext cx="0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7" name="106 Rectángulo"/>
          <p:cNvSpPr/>
          <p:nvPr/>
        </p:nvSpPr>
        <p:spPr bwMode="auto">
          <a:xfrm>
            <a:off x="2411760" y="5085184"/>
            <a:ext cx="5832648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Es preparen per l’evacuació de les aules i plantes dirigint a tothom al punt de reunió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4" name="113 Conector recto de flecha"/>
          <p:cNvCxnSpPr/>
          <p:nvPr/>
        </p:nvCxnSpPr>
        <p:spPr bwMode="auto">
          <a:xfrm>
            <a:off x="2195736" y="4365104"/>
            <a:ext cx="504056" cy="7200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115 Conector recto de flecha"/>
          <p:cNvCxnSpPr/>
          <p:nvPr/>
        </p:nvCxnSpPr>
        <p:spPr bwMode="auto">
          <a:xfrm flipH="1">
            <a:off x="7452320" y="3212976"/>
            <a:ext cx="576064" cy="18722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117 Rectángulo"/>
          <p:cNvSpPr/>
          <p:nvPr/>
        </p:nvSpPr>
        <p:spPr bwMode="auto">
          <a:xfrm>
            <a:off x="2339752" y="5877272"/>
            <a:ext cx="5832648" cy="5040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dirty="0" smtClean="0"/>
              <a:t>Agafa els plànols dels edificis i es dirigeix a l’entrada de vehicles del recinte per a rebre les ajudes externes i explicar-los la situació per a que extingeixin </a:t>
            </a:r>
            <a:r>
              <a:rPr lang="ca-ES" sz="1200" dirty="0" err="1" smtClean="0"/>
              <a:t>l’incendi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6" name="125 Conector recto de flecha"/>
          <p:cNvCxnSpPr/>
          <p:nvPr/>
        </p:nvCxnSpPr>
        <p:spPr bwMode="auto">
          <a:xfrm>
            <a:off x="7236296" y="5373216"/>
            <a:ext cx="0" cy="5040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130 Conector recto de flecha"/>
          <p:cNvCxnSpPr/>
          <p:nvPr/>
        </p:nvCxnSpPr>
        <p:spPr bwMode="auto">
          <a:xfrm>
            <a:off x="5580112" y="6381328"/>
            <a:ext cx="0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118 Rectángulo"/>
          <p:cNvSpPr/>
          <p:nvPr/>
        </p:nvSpPr>
        <p:spPr bwMode="auto">
          <a:xfrm>
            <a:off x="2195736" y="5661248"/>
            <a:ext cx="6120680" cy="792088"/>
          </a:xfrm>
          <a:prstGeom prst="rect">
            <a:avLst/>
          </a:prstGeom>
          <a:noFill/>
          <a:ln w="25400" cap="flat" cmpd="sng" algn="ctr">
            <a:solidFill>
              <a:schemeClr val="accent4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120 Rectángulo"/>
          <p:cNvSpPr/>
          <p:nvPr/>
        </p:nvSpPr>
        <p:spPr bwMode="auto">
          <a:xfrm>
            <a:off x="2411760" y="5517232"/>
            <a:ext cx="3960440" cy="2880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ENCARREGADA</a:t>
            </a:r>
            <a:r>
              <a:rPr kumimoji="0" lang="es-ES_tradnl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RECEPCIÓ AJUDES EXTERNES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102 Rectángulo"/>
          <p:cNvSpPr/>
          <p:nvPr/>
        </p:nvSpPr>
        <p:spPr bwMode="auto">
          <a:xfrm>
            <a:off x="2195736" y="4869160"/>
            <a:ext cx="6120680" cy="576064"/>
          </a:xfrm>
          <a:prstGeom prst="rect">
            <a:avLst/>
          </a:prstGeom>
          <a:noFill/>
          <a:ln w="25400" cap="flat" cmpd="sng" algn="ctr">
            <a:solidFill>
              <a:srgbClr val="C709AC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105 Rectángulo"/>
          <p:cNvSpPr/>
          <p:nvPr/>
        </p:nvSpPr>
        <p:spPr bwMode="auto">
          <a:xfrm>
            <a:off x="2915816" y="4725144"/>
            <a:ext cx="3168352" cy="2880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C709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EQUIP D’EVACUACIÓ</a:t>
            </a:r>
            <a:r>
              <a:rPr kumimoji="0" lang="es-ES_tradnl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 CONFINAMENT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52 Rectángulo"/>
          <p:cNvSpPr/>
          <p:nvPr/>
        </p:nvSpPr>
        <p:spPr bwMode="auto">
          <a:xfrm>
            <a:off x="179512" y="3861048"/>
            <a:ext cx="4752528" cy="648072"/>
          </a:xfrm>
          <a:prstGeom prst="rect">
            <a:avLst/>
          </a:prstGeom>
          <a:noFill/>
          <a:ln w="25400" cap="flat" cmpd="sng" algn="ctr">
            <a:solidFill>
              <a:schemeClr val="accent5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55 Rectángulo"/>
          <p:cNvSpPr/>
          <p:nvPr/>
        </p:nvSpPr>
        <p:spPr bwMode="auto">
          <a:xfrm>
            <a:off x="323528" y="3717032"/>
            <a:ext cx="3168352" cy="2880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CAP I EQUIP DE SEGONA INTERVENCIÓ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103 Rectángulo"/>
          <p:cNvSpPr/>
          <p:nvPr/>
        </p:nvSpPr>
        <p:spPr bwMode="auto">
          <a:xfrm>
            <a:off x="179512" y="1849019"/>
            <a:ext cx="4752528" cy="1723997"/>
          </a:xfrm>
          <a:prstGeom prst="rect">
            <a:avLst/>
          </a:prstGeom>
          <a:noFill/>
          <a:ln w="25400" cap="flat" cmpd="sng" algn="ctr">
            <a:solidFill>
              <a:srgbClr val="EC874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104 Rectángulo"/>
          <p:cNvSpPr/>
          <p:nvPr/>
        </p:nvSpPr>
        <p:spPr bwMode="auto">
          <a:xfrm>
            <a:off x="323528" y="1700808"/>
            <a:ext cx="1800200" cy="2880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EC87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CAP D’EMERGÈNCIA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47 Rectángulo"/>
          <p:cNvSpPr/>
          <p:nvPr/>
        </p:nvSpPr>
        <p:spPr bwMode="auto">
          <a:xfrm>
            <a:off x="5292080" y="1844824"/>
            <a:ext cx="3528392" cy="1584176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48 Rectángulo"/>
          <p:cNvSpPr/>
          <p:nvPr/>
        </p:nvSpPr>
        <p:spPr bwMode="auto">
          <a:xfrm>
            <a:off x="5436096" y="1700808"/>
            <a:ext cx="1800200" cy="2880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RESPONSABLE CCAC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8064" y="330200"/>
            <a:ext cx="3654624" cy="604838"/>
          </a:xfrm>
        </p:spPr>
        <p:txBody>
          <a:bodyPr>
            <a:noAutofit/>
          </a:bodyPr>
          <a:lstStyle/>
          <a:p>
            <a:r>
              <a:rPr lang="ca-ES" sz="1200" dirty="0" smtClean="0"/>
              <a:t>3. MESURES DE PREVENCIÓ D’EMERGÈNCIES</a:t>
            </a:r>
            <a:endParaRPr lang="ca-ES" sz="1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a-ES" dirty="0" smtClean="0"/>
              <a:t>Conducta correcta durant una emergència</a:t>
            </a:r>
          </a:p>
          <a:p>
            <a:pPr lvl="2">
              <a:buFont typeface="Wingdings" pitchFamily="2" charset="2"/>
              <a:buChar char="ü"/>
            </a:pPr>
            <a:r>
              <a:rPr lang="ca-ES" dirty="0" smtClean="0"/>
              <a:t>Si és possible, desconnectar ordinadors i altres equips elèctrics.</a:t>
            </a:r>
          </a:p>
          <a:p>
            <a:pPr lvl="2">
              <a:buFont typeface="Wingdings" pitchFamily="2" charset="2"/>
              <a:buChar char="ü"/>
            </a:pPr>
            <a:r>
              <a:rPr lang="ca-ES" dirty="0" smtClean="0"/>
              <a:t>Apagar llums.</a:t>
            </a:r>
          </a:p>
          <a:p>
            <a:pPr lvl="2">
              <a:buFont typeface="Wingdings" pitchFamily="2" charset="2"/>
              <a:buChar char="ü"/>
            </a:pPr>
            <a:r>
              <a:rPr lang="ca-ES" dirty="0" smtClean="0"/>
              <a:t>Tancar portes (sempre comprovant que no quedi ningú).</a:t>
            </a:r>
          </a:p>
          <a:p>
            <a:pPr lvl="2">
              <a:buFont typeface="Wingdings" pitchFamily="2" charset="2"/>
              <a:buChar char="ü"/>
            </a:pPr>
            <a:r>
              <a:rPr lang="ca-ES" dirty="0" smtClean="0"/>
              <a:t>Avisar a tothom.</a:t>
            </a:r>
          </a:p>
          <a:p>
            <a:pPr lvl="2">
              <a:buFont typeface="Wingdings" pitchFamily="2" charset="2"/>
              <a:buChar char="ü"/>
            </a:pPr>
            <a:r>
              <a:rPr lang="ca-ES" dirty="0" smtClean="0"/>
              <a:t>Mantenir la calma.</a:t>
            </a:r>
          </a:p>
          <a:p>
            <a:pPr lvl="2">
              <a:buFont typeface="Wingdings" pitchFamily="2" charset="2"/>
              <a:buChar char="ü"/>
            </a:pPr>
            <a:r>
              <a:rPr lang="ca-ES" dirty="0" smtClean="0"/>
              <a:t>No utilitzar els ascensors.</a:t>
            </a:r>
          </a:p>
          <a:p>
            <a:pPr lvl="2">
              <a:buFont typeface="Wingdings" pitchFamily="2" charset="2"/>
              <a:buChar char="ü"/>
            </a:pPr>
            <a:r>
              <a:rPr lang="ca-ES" dirty="0" smtClean="0"/>
              <a:t>En cas de descobrir un incendi, valoreu, abans d’intentar extingir-lo amb un extintor, el següent:</a:t>
            </a:r>
          </a:p>
          <a:p>
            <a:pPr lvl="3">
              <a:buFont typeface="Wingdings" pitchFamily="2" charset="2"/>
              <a:buChar char="ü"/>
            </a:pPr>
            <a:r>
              <a:rPr lang="ca-ES" dirty="0" smtClean="0"/>
              <a:t>El foc és petit i poc estès</a:t>
            </a:r>
          </a:p>
          <a:p>
            <a:pPr lvl="3">
              <a:buFont typeface="Wingdings" pitchFamily="2" charset="2"/>
              <a:buChar char="ü"/>
            </a:pPr>
            <a:r>
              <a:rPr lang="ca-ES" dirty="0" smtClean="0"/>
              <a:t>Hi ha poc fum</a:t>
            </a:r>
          </a:p>
          <a:p>
            <a:pPr lvl="3">
              <a:buFont typeface="Wingdings" pitchFamily="2" charset="2"/>
              <a:buChar char="ü"/>
            </a:pPr>
            <a:r>
              <a:rPr lang="ca-ES" dirty="0" smtClean="0"/>
              <a:t>La sortida està garantida</a:t>
            </a:r>
          </a:p>
          <a:p>
            <a:pPr lvl="2">
              <a:buFont typeface="Wingdings" pitchFamily="2" charset="2"/>
              <a:buChar char="ü"/>
            </a:pPr>
            <a:r>
              <a:rPr lang="ca-ES" dirty="0" smtClean="0"/>
              <a:t>Realitzar les evacuacions de forma ordenada i sense crear pànic a la resta de persones, seguint les senyals d’evacuació i ajudant a tothom a evacuar.</a:t>
            </a:r>
          </a:p>
          <a:p>
            <a:pPr lvl="2">
              <a:buNone/>
            </a:pPr>
            <a:r>
              <a:rPr lang="ca-ES" dirty="0" smtClean="0"/>
              <a:t> 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076056" y="330200"/>
            <a:ext cx="3726632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DETECCIÓ DE L’EMERGÈNCIA I</a:t>
            </a:r>
            <a:r>
              <a:rPr kumimoji="0" lang="ca-ES" sz="1400" b="1" i="0" u="none" strike="noStrike" kern="0" cap="none" spc="0" normalizeH="0" noProof="0" dirty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ACTUACIÓ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8064" y="330200"/>
            <a:ext cx="3654624" cy="604838"/>
          </a:xfrm>
        </p:spPr>
        <p:txBody>
          <a:bodyPr>
            <a:noAutofit/>
          </a:bodyPr>
          <a:lstStyle/>
          <a:p>
            <a:r>
              <a:rPr lang="ca-ES" sz="1200" dirty="0" smtClean="0"/>
              <a:t>3. MESURES DE PREVENCIÓ D’EMERGÈNCIES</a:t>
            </a:r>
            <a:endParaRPr lang="ca-ES" sz="1200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076056" y="330200"/>
            <a:ext cx="3726632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DETECCIÓ DE L’EMERGÈNCIA I</a:t>
            </a:r>
            <a:r>
              <a:rPr kumimoji="0" lang="ca-ES" sz="1400" b="1" i="0" u="none" strike="noStrike" kern="0" cap="none" spc="0" normalizeH="0" noProof="0" dirty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ACTUACIÓ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4144555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4365497" cy="533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Alguns consells que poden anar bé...</a:t>
            </a:r>
            <a:endParaRPr lang="ca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722313" y="2642989"/>
            <a:ext cx="7772400" cy="1362075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>
              <a:defRPr/>
            </a:pPr>
            <a:r>
              <a:rPr lang="ca-ES" sz="3600" b="1" kern="0" cap="all" dirty="0" smtClean="0">
                <a:solidFill>
                  <a:srgbClr val="EC8741"/>
                </a:solidFill>
              </a:rPr>
              <a:t>7. CONSIGNES GENERALS D’ACTUACIÓ</a:t>
            </a:r>
            <a:endParaRPr lang="ca-ES" sz="3600" b="1" kern="0" cap="all" dirty="0">
              <a:solidFill>
                <a:srgbClr val="EC874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2642989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ca-ES" smtClean="0"/>
              <a:t>1. ¿QUÈ ÉS UN Pla D’AUTOPROTECCIÓ (PAU)?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¿En què consisteix? ¿Quina finalitat té?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8064" y="330200"/>
            <a:ext cx="3654624" cy="604838"/>
          </a:xfrm>
        </p:spPr>
        <p:txBody>
          <a:bodyPr>
            <a:normAutofit fontScale="90000"/>
          </a:bodyPr>
          <a:lstStyle/>
          <a:p>
            <a:r>
              <a:rPr lang="ca-ES" sz="2000" dirty="0" smtClean="0"/>
              <a:t>7. CONSIGNES GENERALS D’ACTUACIÓ</a:t>
            </a:r>
            <a:endParaRPr lang="ca-ES" sz="2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0" y="1656482"/>
            <a:ext cx="8191128" cy="404366"/>
          </a:xfrm>
          <a:prstGeom prst="rect">
            <a:avLst/>
          </a:prstGeom>
          <a:solidFill>
            <a:srgbClr val="EC8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0" rIns="91418" bIns="4571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1. SI DESCOBREIXES UNA EMERGÈNCIA:</a:t>
            </a:r>
            <a:endParaRPr lang="ca-ES" altLang="ca-E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4365104"/>
            <a:ext cx="8210110" cy="9233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defRPr/>
            </a:pPr>
            <a:endParaRPr lang="ca-ES" altLang="ca-ES" sz="1800" dirty="0" smtClean="0">
              <a:solidFill>
                <a:srgbClr val="10253F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ca-ES" altLang="ca-ES" sz="1800" dirty="0" smtClean="0">
                <a:solidFill>
                  <a:srgbClr val="10253F"/>
                </a:solidFill>
                <a:latin typeface="Calibri" pitchFamily="34" charset="0"/>
              </a:rPr>
              <a:t> Si </a:t>
            </a:r>
            <a:r>
              <a:rPr lang="ca-ES" altLang="ca-ES" sz="1800" dirty="0" smtClean="0">
                <a:solidFill>
                  <a:srgbClr val="10253F"/>
                </a:solidFill>
                <a:latin typeface="Calibri" pitchFamily="34" charset="0"/>
              </a:rPr>
              <a:t>no tens un telèfon a prop, activa un polsador d’alarma</a:t>
            </a:r>
          </a:p>
          <a:p>
            <a:pPr algn="just">
              <a:defRPr/>
            </a:pPr>
            <a:endParaRPr lang="ca-ES" altLang="ca-ES" sz="1800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b="30649"/>
          <a:stretch/>
        </p:blipFill>
        <p:spPr bwMode="auto">
          <a:xfrm>
            <a:off x="6895238" y="4475463"/>
            <a:ext cx="727364" cy="620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7" name="Rectangle 4"/>
          <p:cNvSpPr/>
          <p:nvPr/>
        </p:nvSpPr>
        <p:spPr>
          <a:xfrm>
            <a:off x="611560" y="2564904"/>
            <a:ext cx="8191128" cy="147732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defRPr/>
            </a:pPr>
            <a:endParaRPr lang="ca-ES" altLang="ca-ES" sz="1800" dirty="0" smtClean="0">
              <a:solidFill>
                <a:srgbClr val="10253F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ca-ES" altLang="ca-ES" sz="1800" dirty="0" smtClean="0">
                <a:solidFill>
                  <a:srgbClr val="10253F"/>
                </a:solidFill>
                <a:latin typeface="Calibri" pitchFamily="34" charset="0"/>
              </a:rPr>
              <a:t> Dóna </a:t>
            </a:r>
            <a:r>
              <a:rPr lang="ca-ES" altLang="ca-ES" sz="1800" dirty="0" smtClean="0">
                <a:solidFill>
                  <a:srgbClr val="10253F"/>
                </a:solidFill>
                <a:latin typeface="Calibri" pitchFamily="34" charset="0"/>
              </a:rPr>
              <a:t>l’avís al CCAC:  </a:t>
            </a:r>
            <a:r>
              <a:rPr lang="ca-ES" altLang="ca-ES" sz="1800" b="1" dirty="0">
                <a:solidFill>
                  <a:srgbClr val="10253F"/>
                </a:solidFill>
                <a:latin typeface="Calibri" pitchFamily="34" charset="0"/>
              </a:rPr>
              <a:t>659 725 544 </a:t>
            </a:r>
            <a:r>
              <a:rPr lang="ca-ES" altLang="ca-ES" sz="1800" dirty="0">
                <a:solidFill>
                  <a:srgbClr val="10253F"/>
                </a:solidFill>
                <a:latin typeface="Calibri" pitchFamily="34" charset="0"/>
              </a:rPr>
              <a:t>i el </a:t>
            </a:r>
            <a:r>
              <a:rPr lang="ca-ES" altLang="ca-ES" sz="1800" b="1" dirty="0">
                <a:solidFill>
                  <a:srgbClr val="10253F"/>
                </a:solidFill>
                <a:latin typeface="Calibri" pitchFamily="34" charset="0"/>
              </a:rPr>
              <a:t>689 566 245 </a:t>
            </a:r>
            <a:r>
              <a:rPr lang="ca-ES" altLang="ca-ES" sz="1800" dirty="0">
                <a:solidFill>
                  <a:srgbClr val="10253F"/>
                </a:solidFill>
                <a:latin typeface="Calibri" pitchFamily="34" charset="0"/>
              </a:rPr>
              <a:t>(</a:t>
            </a:r>
            <a:r>
              <a:rPr lang="ca-ES" altLang="ca-ES" sz="1800" b="1" dirty="0">
                <a:solidFill>
                  <a:srgbClr val="10253F"/>
                </a:solidFill>
                <a:latin typeface="Calibri" pitchFamily="34" charset="0"/>
              </a:rPr>
              <a:t>Centre de Control 24h</a:t>
            </a:r>
            <a:r>
              <a:rPr lang="ca-ES" altLang="ca-ES" sz="1800" dirty="0" smtClean="0">
                <a:solidFill>
                  <a:srgbClr val="10253F"/>
                </a:solidFill>
                <a:latin typeface="Calibri" pitchFamily="34" charset="0"/>
              </a:rPr>
              <a:t>)</a:t>
            </a:r>
          </a:p>
          <a:p>
            <a:pPr algn="just">
              <a:defRPr/>
            </a:pPr>
            <a:endParaRPr lang="ca-ES" altLang="ca-ES" sz="1800" dirty="0" smtClean="0">
              <a:solidFill>
                <a:srgbClr val="10253F"/>
              </a:solidFill>
              <a:latin typeface="Calibri" pitchFamily="34" charset="0"/>
            </a:endParaRPr>
          </a:p>
          <a:p>
            <a:pPr>
              <a:defRPr/>
            </a:pPr>
            <a:r>
              <a:rPr lang="ca-ES" altLang="ca-ES" sz="1800" dirty="0">
                <a:latin typeface="Calibri" pitchFamily="34" charset="0"/>
              </a:rPr>
              <a:t>Graveu aquests telèfons al vostre </a:t>
            </a:r>
            <a:r>
              <a:rPr lang="ca-ES" altLang="ca-ES" sz="1800" dirty="0" smtClean="0">
                <a:latin typeface="Calibri" pitchFamily="34" charset="0"/>
              </a:rPr>
              <a:t>mòbil</a:t>
            </a:r>
          </a:p>
          <a:p>
            <a:pPr algn="just">
              <a:defRPr/>
            </a:pPr>
            <a:endParaRPr lang="ca-ES" altLang="ca-ES" sz="1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1560" y="1656482"/>
            <a:ext cx="8191128" cy="404366"/>
          </a:xfrm>
          <a:prstGeom prst="rect">
            <a:avLst/>
          </a:prstGeom>
          <a:solidFill>
            <a:srgbClr val="EC8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0" rIns="91418" bIns="4571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2. </a:t>
            </a:r>
            <a:r>
              <a:rPr lang="ca-ES" altLang="ca-E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EN ESCOLTAR LA SENYAL D’ALARMA:</a:t>
            </a:r>
            <a:endParaRPr lang="ca-ES" altLang="ca-E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11560" y="2348880"/>
            <a:ext cx="8191128" cy="3293189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 lIns="91418" tIns="45710" rIns="91418" bIns="4571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defRPr/>
            </a:pPr>
            <a:r>
              <a:rPr lang="ca-ES" altLang="ca-ES" sz="1600" b="0" dirty="0" smtClean="0">
                <a:latin typeface="Arial" pitchFamily="34" charset="0"/>
              </a:rPr>
              <a:t>Deixa </a:t>
            </a:r>
            <a:r>
              <a:rPr lang="ca-ES" altLang="ca-ES" sz="1600" dirty="0" smtClean="0">
                <a:latin typeface="Arial" pitchFamily="34" charset="0"/>
              </a:rPr>
              <a:t>el que estiguis fent, no agafis res i segueix les instruccions del personal d’emergència.</a:t>
            </a:r>
            <a:endParaRPr lang="ca-ES" altLang="ca-ES" sz="1600" b="0" dirty="0" smtClean="0">
              <a:latin typeface="Arial" pitchFamily="34" charset="0"/>
            </a:endParaRPr>
          </a:p>
          <a:p>
            <a:pPr algn="just">
              <a:defRPr/>
            </a:pPr>
            <a:endParaRPr lang="ca-ES" altLang="ca-ES" sz="1600" b="0" dirty="0" smtClean="0">
              <a:latin typeface="Arial" pitchFamily="34" charset="0"/>
            </a:endParaRPr>
          </a:p>
          <a:p>
            <a:pPr algn="just">
              <a:defRPr/>
            </a:pPr>
            <a:r>
              <a:rPr lang="ca-ES" altLang="ca-ES" sz="1600" b="0" dirty="0" smtClean="0">
                <a:latin typeface="Arial" pitchFamily="34" charset="0"/>
              </a:rPr>
              <a:t>Deixa el lloc de treball en les millors condicions de seguretat, sempre que sigui possible. </a:t>
            </a:r>
          </a:p>
          <a:p>
            <a:pPr algn="just">
              <a:defRPr/>
            </a:pPr>
            <a:endParaRPr lang="ca-ES" altLang="ca-ES" sz="1600" b="0" dirty="0" smtClean="0">
              <a:latin typeface="Arial" pitchFamily="34" charset="0"/>
            </a:endParaRPr>
          </a:p>
          <a:p>
            <a:pPr algn="just">
              <a:defRPr/>
            </a:pPr>
            <a:r>
              <a:rPr lang="ca-ES" altLang="ca-ES" sz="1600" b="0" dirty="0" smtClean="0">
                <a:latin typeface="Arial" pitchFamily="34" charset="0"/>
              </a:rPr>
              <a:t>Surt d’una manera </a:t>
            </a:r>
            <a:r>
              <a:rPr lang="ca-ES" altLang="ca-ES" sz="1600" dirty="0" smtClean="0">
                <a:latin typeface="Arial" pitchFamily="34" charset="0"/>
              </a:rPr>
              <a:t>serena, ordenada però sense pausa. Si ets l’última persona en sortir d’una sala o planta, tanca les portes que vagis superant, ajudaràs a contenir </a:t>
            </a:r>
            <a:r>
              <a:rPr lang="ca-ES" altLang="ca-ES" sz="1600" dirty="0" err="1" smtClean="0">
                <a:latin typeface="Arial" pitchFamily="34" charset="0"/>
              </a:rPr>
              <a:t>l’incendi</a:t>
            </a:r>
            <a:r>
              <a:rPr lang="ca-ES" altLang="ca-ES" sz="1600" dirty="0" smtClean="0">
                <a:latin typeface="Arial" pitchFamily="34" charset="0"/>
              </a:rPr>
              <a:t>.</a:t>
            </a:r>
          </a:p>
          <a:p>
            <a:pPr algn="just">
              <a:defRPr/>
            </a:pPr>
            <a:endParaRPr lang="ca-ES" altLang="ca-ES" sz="1600" b="0" dirty="0" smtClean="0">
              <a:latin typeface="Arial" pitchFamily="34" charset="0"/>
            </a:endParaRPr>
          </a:p>
          <a:p>
            <a:pPr algn="just">
              <a:defRPr/>
            </a:pPr>
            <a:r>
              <a:rPr lang="ca-ES" altLang="ca-ES" sz="1600" b="0" dirty="0" smtClean="0">
                <a:latin typeface="Arial" pitchFamily="34" charset="0"/>
              </a:rPr>
              <a:t>No obris mai portes calentes o per les que surti fum. Les portes properes a un incendi cremen i per tant, ves amb molta cura si n’has d’obrir una.</a:t>
            </a:r>
          </a:p>
          <a:p>
            <a:pPr algn="just">
              <a:defRPr/>
            </a:pPr>
            <a:endParaRPr lang="ca-ES" altLang="ca-ES" sz="1600" b="0" dirty="0" smtClean="0">
              <a:latin typeface="Arial" pitchFamily="34" charset="0"/>
            </a:endParaRPr>
          </a:p>
          <a:p>
            <a:pPr algn="just">
              <a:defRPr/>
            </a:pPr>
            <a:r>
              <a:rPr lang="ca-ES" altLang="ca-ES" sz="1600" b="0" dirty="0" smtClean="0">
                <a:latin typeface="Arial" pitchFamily="34" charset="0"/>
              </a:rPr>
              <a:t>No actuïs pel teu compte. Només en cas de no haver personal dirigint l’evacuació, surt seguint els cartells de senyalització.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5148064" y="330200"/>
            <a:ext cx="3654624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 CONSIGNES GENERALS D’ACTUACIÓ</a:t>
            </a:r>
            <a:endParaRPr kumimoji="0" lang="ca-ES" sz="2000" b="1" i="0" u="none" strike="noStrike" kern="0" cap="none" spc="0" normalizeH="0" baseline="0" noProof="0" dirty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56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1656482"/>
            <a:ext cx="8191128" cy="404366"/>
          </a:xfrm>
          <a:prstGeom prst="rect">
            <a:avLst/>
          </a:prstGeom>
          <a:solidFill>
            <a:srgbClr val="EC8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0" rIns="91418" bIns="4571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3. CONÈIXER LES VIES D’EVACUACIÓ I SORTIDES D’EMERGÈNCIA</a:t>
            </a:r>
            <a:endParaRPr lang="ca-ES" altLang="ca-E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1560" y="2372729"/>
            <a:ext cx="8191128" cy="33853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 lIns="91418" tIns="45710" rIns="91418" bIns="4571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ca-ES" altLang="ca-ES" sz="1600" b="0" dirty="0" smtClean="0">
                <a:latin typeface="Arial" pitchFamily="34" charset="0"/>
              </a:rPr>
              <a:t>Identificar-se amb els senyals d’emergència </a:t>
            </a:r>
            <a:r>
              <a:rPr lang="ca-ES" altLang="ca-ES" sz="1600" dirty="0" smtClean="0">
                <a:latin typeface="Arial" pitchFamily="34" charset="0"/>
              </a:rPr>
              <a:t>i</a:t>
            </a:r>
            <a:r>
              <a:rPr lang="ca-ES" altLang="ca-ES" sz="1600" b="0" dirty="0" smtClean="0">
                <a:latin typeface="Arial" pitchFamily="34" charset="0"/>
              </a:rPr>
              <a:t> d’evacuació.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1560" y="2924944"/>
            <a:ext cx="8191128" cy="1077198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 lIns="91418" tIns="45710" rIns="91418" bIns="4571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defRPr/>
            </a:pPr>
            <a:r>
              <a:rPr lang="ca-ES" altLang="ca-ES" sz="1600" b="0" dirty="0" smtClean="0">
                <a:latin typeface="Arial" pitchFamily="34" charset="0"/>
              </a:rPr>
              <a:t>No utilitzeu els ascensors com a sortides.</a:t>
            </a:r>
          </a:p>
          <a:p>
            <a:pPr algn="just">
              <a:defRPr/>
            </a:pPr>
            <a:endParaRPr lang="ca-ES" altLang="ca-ES" sz="1600" b="0" dirty="0" smtClean="0">
              <a:latin typeface="Arial" pitchFamily="34" charset="0"/>
            </a:endParaRPr>
          </a:p>
          <a:p>
            <a:pPr algn="just">
              <a:defRPr/>
            </a:pPr>
            <a:r>
              <a:rPr lang="ca-ES" altLang="ca-ES" sz="1600" b="0" dirty="0" smtClean="0">
                <a:latin typeface="Arial" pitchFamily="34" charset="0"/>
              </a:rPr>
              <a:t>Sortir per les vies d’evacuació en fila i arran de la paret, deixant espai </a:t>
            </a:r>
            <a:r>
              <a:rPr lang="ca-ES" altLang="ca-ES" sz="1600" dirty="0" smtClean="0">
                <a:latin typeface="Arial" pitchFamily="34" charset="0"/>
              </a:rPr>
              <a:t>lliure per a que els equips de salvament i extinció tinguin accés a l’origen del sinistre.</a:t>
            </a:r>
            <a:endParaRPr lang="ca-ES" altLang="ca-ES" sz="1600" b="0" dirty="0" smtClean="0">
              <a:latin typeface="Arial" pitchFamily="34" charset="0"/>
            </a:endParaRPr>
          </a:p>
        </p:txBody>
      </p:sp>
      <p:sp>
        <p:nvSpPr>
          <p:cNvPr id="10" name="Rectangle 17"/>
          <p:cNvSpPr/>
          <p:nvPr/>
        </p:nvSpPr>
        <p:spPr>
          <a:xfrm>
            <a:off x="611560" y="4221088"/>
            <a:ext cx="8191128" cy="107719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18" tIns="45710" rIns="91418" bIns="4571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defRPr/>
            </a:pPr>
            <a:r>
              <a:rPr lang="ca-ES" altLang="ca-ES" sz="1600" b="0" dirty="0" smtClean="0">
                <a:latin typeface="Arial" pitchFamily="34" charset="0"/>
              </a:rPr>
              <a:t>El personal encarregat d’evacuar l’edifici, donarà la prioritat en evacuar </a:t>
            </a:r>
            <a:r>
              <a:rPr lang="ca-ES" altLang="ca-ES" sz="1600" dirty="0" smtClean="0">
                <a:latin typeface="Arial" pitchFamily="34" charset="0"/>
              </a:rPr>
              <a:t>el personal de la zona on s’hagi produït el sinistre.</a:t>
            </a:r>
            <a:endParaRPr lang="ca-ES" altLang="ca-ES" sz="1600" b="0" dirty="0" smtClean="0">
              <a:latin typeface="Arial" pitchFamily="34" charset="0"/>
            </a:endParaRPr>
          </a:p>
          <a:p>
            <a:pPr algn="just">
              <a:defRPr/>
            </a:pPr>
            <a:endParaRPr lang="ca-ES" altLang="ca-ES" sz="1600" b="0" dirty="0" smtClean="0">
              <a:latin typeface="Arial" pitchFamily="34" charset="0"/>
            </a:endParaRPr>
          </a:p>
          <a:p>
            <a:pPr algn="just">
              <a:defRPr/>
            </a:pPr>
            <a:r>
              <a:rPr lang="ca-ES" altLang="ca-ES" sz="1600" b="0" dirty="0" smtClean="0">
                <a:latin typeface="Arial" pitchFamily="34" charset="0"/>
              </a:rPr>
              <a:t>No us deteniu a les portes de sortida i no torneu mai enrere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5148064" y="330200"/>
            <a:ext cx="3654624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 CONSIGNES GENERALS D’ACTUACIÓ</a:t>
            </a:r>
            <a:endParaRPr kumimoji="0" lang="ca-ES" sz="2000" b="1" i="0" u="none" strike="noStrike" kern="0" cap="none" spc="0" normalizeH="0" baseline="0" noProof="0" dirty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99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1560" y="1656482"/>
            <a:ext cx="8191128" cy="404366"/>
          </a:xfrm>
          <a:prstGeom prst="rect">
            <a:avLst/>
          </a:prstGeom>
          <a:solidFill>
            <a:srgbClr val="EC8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0" rIns="91418" bIns="4571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4. PENSAR EN ELS ALTRES</a:t>
            </a:r>
            <a:endParaRPr lang="ca-ES" altLang="ca-E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28"/>
          <p:cNvSpPr/>
          <p:nvPr/>
        </p:nvSpPr>
        <p:spPr>
          <a:xfrm>
            <a:off x="611560" y="2564904"/>
            <a:ext cx="8191128" cy="132341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18" tIns="45710" rIns="91418" bIns="4571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defRPr/>
            </a:pPr>
            <a:r>
              <a:rPr lang="ca-ES" altLang="ca-ES" sz="1600" b="0" dirty="0" smtClean="0">
                <a:latin typeface="Arial" pitchFamily="34" charset="0"/>
              </a:rPr>
              <a:t>També has d’estar pendent de qui està a prop teu, una caiguda o la pèrdua d’ulleres poden </a:t>
            </a:r>
            <a:r>
              <a:rPr lang="ca-ES" altLang="ca-ES" sz="1600" dirty="0" smtClean="0">
                <a:latin typeface="Arial" pitchFamily="34" charset="0"/>
              </a:rPr>
              <a:t>deixar momentàniament incapacitada a una persona.</a:t>
            </a:r>
            <a:endParaRPr lang="ca-ES" altLang="ca-ES" sz="1600" b="0" dirty="0" smtClean="0">
              <a:latin typeface="Arial" pitchFamily="34" charset="0"/>
            </a:endParaRPr>
          </a:p>
          <a:p>
            <a:pPr algn="just">
              <a:defRPr/>
            </a:pPr>
            <a:endParaRPr lang="ca-ES" altLang="ca-ES" sz="1600" b="0" dirty="0" smtClean="0">
              <a:latin typeface="Arial" pitchFamily="34" charset="0"/>
            </a:endParaRPr>
          </a:p>
          <a:p>
            <a:pPr algn="just">
              <a:defRPr/>
            </a:pPr>
            <a:r>
              <a:rPr lang="ca-ES" altLang="ca-ES" sz="1600" b="0" dirty="0" smtClean="0">
                <a:latin typeface="Arial" pitchFamily="34" charset="0"/>
              </a:rPr>
              <a:t>Si els Equips d’emergència et necessiten per alguna </a:t>
            </a:r>
            <a:r>
              <a:rPr lang="ca-ES" altLang="ca-ES" sz="1600" dirty="0" smtClean="0">
                <a:latin typeface="Arial" pitchFamily="34" charset="0"/>
              </a:rPr>
              <a:t>tasca d’auxili o suport a l’evacuació, posa’t a les seves odres i ajuda’ls si et veus capaç.</a:t>
            </a:r>
            <a:endParaRPr lang="ca-ES" altLang="ca-ES" sz="1600" b="0" dirty="0" smtClean="0">
              <a:latin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5148064" y="330200"/>
            <a:ext cx="3654624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 CONSIGNES GENERALS D’ACTUACIÓ</a:t>
            </a:r>
            <a:endParaRPr kumimoji="0" lang="ca-ES" sz="2000" b="1" i="0" u="none" strike="noStrike" kern="0" cap="none" spc="0" normalizeH="0" baseline="0" noProof="0" dirty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939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1656482"/>
            <a:ext cx="8191128" cy="707866"/>
          </a:xfrm>
          <a:prstGeom prst="rect">
            <a:avLst/>
          </a:prstGeom>
          <a:solidFill>
            <a:srgbClr val="EC8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0" rIns="91418" bIns="4571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5. SI ESTÀS AÏLLAT A L’EDIFICI I LA RUTA D’EVACUACIÓ ESTÀ OBSTRUÏDA PEL FUM</a:t>
            </a:r>
            <a:endParaRPr lang="ca-ES" altLang="ca-E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1560" y="2852936"/>
            <a:ext cx="8191128" cy="181586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 lIns="91418" tIns="45710" rIns="91418" bIns="4571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defRPr/>
            </a:pPr>
            <a:r>
              <a:rPr lang="ca-ES" altLang="ca-ES" sz="1600" b="0" dirty="0" smtClean="0">
                <a:latin typeface="Arial" pitchFamily="34" charset="0"/>
              </a:rPr>
              <a:t>Dirigeix-te a una sortida alternativa. </a:t>
            </a:r>
          </a:p>
          <a:p>
            <a:pPr algn="just">
              <a:defRPr/>
            </a:pPr>
            <a:endParaRPr lang="ca-ES" altLang="ca-ES" sz="1600" b="0" dirty="0" smtClean="0">
              <a:latin typeface="Arial" pitchFamily="34" charset="0"/>
            </a:endParaRPr>
          </a:p>
          <a:p>
            <a:pPr algn="just">
              <a:defRPr/>
            </a:pPr>
            <a:r>
              <a:rPr lang="ca-ES" altLang="ca-ES" sz="1600" b="0" dirty="0" smtClean="0">
                <a:latin typeface="Arial" pitchFamily="34" charset="0"/>
              </a:rPr>
              <a:t>Mai intentis creuar el fum si no estàs completament segur d’arribar a la sortida.</a:t>
            </a:r>
          </a:p>
          <a:p>
            <a:pPr algn="just">
              <a:defRPr/>
            </a:pPr>
            <a:endParaRPr lang="ca-ES" altLang="ca-ES" sz="1600" b="0" dirty="0" smtClean="0">
              <a:latin typeface="Arial" pitchFamily="34" charset="0"/>
            </a:endParaRPr>
          </a:p>
          <a:p>
            <a:pPr algn="just">
              <a:defRPr/>
            </a:pPr>
            <a:r>
              <a:rPr lang="ca-ES" altLang="ca-ES" sz="1600" b="0" dirty="0" smtClean="0">
                <a:latin typeface="Arial" pitchFamily="34" charset="0"/>
              </a:rPr>
              <a:t>Avanceu ajupits si us veieu envoltats pel fum.</a:t>
            </a:r>
          </a:p>
          <a:p>
            <a:pPr algn="just">
              <a:defRPr/>
            </a:pPr>
            <a:endParaRPr lang="ca-ES" altLang="ca-ES" sz="1600" b="0" dirty="0" smtClean="0">
              <a:latin typeface="Arial" pitchFamily="34" charset="0"/>
            </a:endParaRPr>
          </a:p>
          <a:p>
            <a:pPr algn="just">
              <a:defRPr/>
            </a:pPr>
            <a:r>
              <a:rPr lang="ca-ES" altLang="ca-ES" sz="1600" b="0" dirty="0" smtClean="0">
                <a:latin typeface="Arial" pitchFamily="34" charset="0"/>
              </a:rPr>
              <a:t>L’aire proper al terra està més net i fresc.</a:t>
            </a:r>
            <a:endParaRPr lang="ca-ES" altLang="ca-ES" sz="1000" b="0" dirty="0" smtClean="0">
              <a:latin typeface="Arial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5148064" y="330200"/>
            <a:ext cx="3654624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 CONSIGNES GENERALS D’ACTUACIÓ</a:t>
            </a:r>
            <a:endParaRPr kumimoji="0" lang="ca-ES" sz="2000" b="1" i="0" u="none" strike="noStrike" kern="0" cap="none" spc="0" normalizeH="0" baseline="0" noProof="0" dirty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695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1560" y="1656482"/>
            <a:ext cx="8191128" cy="400089"/>
          </a:xfrm>
          <a:prstGeom prst="rect">
            <a:avLst/>
          </a:prstGeom>
          <a:solidFill>
            <a:srgbClr val="EC8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0" rIns="91418" bIns="4571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6. SI LA SORTIDA ÉS MOLT PERILLOSA DEGUT AL FOC I AL FUM</a:t>
            </a:r>
            <a:endParaRPr lang="ca-ES" altLang="ca-E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1560" y="2362200"/>
            <a:ext cx="8191128" cy="181586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 lIns="91418" tIns="45710" rIns="91418" bIns="4571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defRPr/>
            </a:pPr>
            <a:r>
              <a:rPr lang="ca-ES" altLang="ca-ES" sz="1600" b="0" dirty="0" smtClean="0">
                <a:solidFill>
                  <a:schemeClr val="tx2"/>
                </a:solidFill>
                <a:latin typeface="Arial" pitchFamily="34" charset="0"/>
              </a:rPr>
              <a:t>Buscar una habitació amb finestra a l’exterior i tancar les portes.</a:t>
            </a:r>
          </a:p>
          <a:p>
            <a:pPr algn="just">
              <a:defRPr/>
            </a:pPr>
            <a:endParaRPr lang="ca-ES" altLang="ca-ES" sz="1600" b="0" dirty="0" smtClean="0">
              <a:solidFill>
                <a:schemeClr val="tx2"/>
              </a:solidFill>
              <a:latin typeface="Arial" pitchFamily="34" charset="0"/>
            </a:endParaRPr>
          </a:p>
          <a:p>
            <a:pPr algn="just">
              <a:defRPr/>
            </a:pPr>
            <a:r>
              <a:rPr lang="ca-ES" altLang="ca-ES" sz="1600" b="0" dirty="0" smtClean="0">
                <a:solidFill>
                  <a:schemeClr val="tx2"/>
                </a:solidFill>
                <a:latin typeface="Arial" pitchFamily="34" charset="0"/>
              </a:rPr>
              <a:t>Feu senyals des de la finestra als bombers. Si hi hagués telèfon a l’habitació, encara que hagin vist els vostres senyals, informeu de la situació exacta al:</a:t>
            </a:r>
          </a:p>
          <a:p>
            <a:pPr algn="just">
              <a:defRPr/>
            </a:pPr>
            <a:endParaRPr lang="ca-ES" altLang="ca-ES" sz="1600" b="0" dirty="0" smtClean="0">
              <a:solidFill>
                <a:schemeClr val="tx2"/>
              </a:solidFill>
              <a:latin typeface="Arial" pitchFamily="34" charset="0"/>
            </a:endParaRPr>
          </a:p>
          <a:p>
            <a:pPr algn="just">
              <a:defRPr/>
            </a:pPr>
            <a:r>
              <a:rPr lang="ca-ES" altLang="ca-ES" sz="1600" dirty="0" smtClean="0">
                <a:solidFill>
                  <a:srgbClr val="C00000"/>
                </a:solidFill>
                <a:latin typeface="Arial" pitchFamily="34" charset="0"/>
              </a:rPr>
              <a:t>Telèfon d’emergències</a:t>
            </a:r>
            <a:endParaRPr lang="ca-ES" altLang="ca-ES" sz="1600" dirty="0" smtClean="0">
              <a:solidFill>
                <a:srgbClr val="10253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just">
              <a:defRPr/>
            </a:pPr>
            <a:endParaRPr lang="ca-ES" altLang="ca-ES" sz="1600" dirty="0" smtClean="0">
              <a:solidFill>
                <a:srgbClr val="10253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9" name="Picture 2" descr="http://t0.gstatic.com/images?q=tbn:ANd9GcTqlclAqI-w9o54v3gGMEtQb-8W8jTh_2T4HLvuFH8aiF15F_2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3016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 bwMode="auto">
          <a:xfrm>
            <a:off x="5148064" y="330200"/>
            <a:ext cx="3654624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 CONSIGNES GENERALS D’ACTUACIÓ</a:t>
            </a:r>
            <a:endParaRPr kumimoji="0" lang="ca-ES" sz="2000" b="1" i="0" u="none" strike="noStrike" kern="0" cap="none" spc="0" normalizeH="0" baseline="0" noProof="0" dirty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7007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1560" y="1656482"/>
            <a:ext cx="8191128" cy="400089"/>
          </a:xfrm>
          <a:prstGeom prst="rect">
            <a:avLst/>
          </a:prstGeom>
          <a:solidFill>
            <a:srgbClr val="EC8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0" rIns="91418" bIns="4571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7. SI NO POTS ABANDONAR L’HABITACIÓ I S’OMPLE DE FUM</a:t>
            </a:r>
            <a:endParaRPr lang="ca-ES" altLang="ca-E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11560" y="2348880"/>
            <a:ext cx="8191128" cy="181586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 lIns="91418" tIns="45710" rIns="91418" bIns="4571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defRPr/>
            </a:pPr>
            <a:r>
              <a:rPr lang="ca-ES" altLang="ca-ES" sz="1600" b="0" dirty="0" smtClean="0">
                <a:latin typeface="Arial" pitchFamily="34" charset="0"/>
              </a:rPr>
              <a:t>Tapar totes les escletxes per on entri el fum, si podeu amb alguna cosa mullada i feu senyals des de la finestra al grup de rescat.</a:t>
            </a:r>
          </a:p>
          <a:p>
            <a:pPr algn="just">
              <a:defRPr/>
            </a:pPr>
            <a:endParaRPr lang="ca-ES" altLang="ca-ES" sz="1600" b="0" dirty="0" smtClean="0">
              <a:latin typeface="Arial" pitchFamily="34" charset="0"/>
            </a:endParaRPr>
          </a:p>
          <a:p>
            <a:pPr algn="just">
              <a:defRPr/>
            </a:pPr>
            <a:r>
              <a:rPr lang="ca-ES" altLang="ca-ES" sz="1600" b="0" dirty="0" smtClean="0">
                <a:latin typeface="Arial" pitchFamily="34" charset="0"/>
              </a:rPr>
              <a:t>Si és imprescindible, obriu una mica le</a:t>
            </a:r>
            <a:r>
              <a:rPr lang="ca-ES" altLang="ca-ES" sz="1600" dirty="0" smtClean="0">
                <a:latin typeface="Arial" pitchFamily="34" charset="0"/>
              </a:rPr>
              <a:t>s finestres per a que entri aire fresc.</a:t>
            </a:r>
            <a:endParaRPr lang="ca-ES" altLang="ca-ES" sz="1600" b="0" dirty="0" smtClean="0">
              <a:latin typeface="Arial" pitchFamily="34" charset="0"/>
            </a:endParaRPr>
          </a:p>
          <a:p>
            <a:pPr algn="just">
              <a:defRPr/>
            </a:pPr>
            <a:endParaRPr lang="ca-ES" altLang="ca-ES" sz="1600" b="0" dirty="0" smtClean="0">
              <a:latin typeface="Arial" pitchFamily="34" charset="0"/>
            </a:endParaRPr>
          </a:p>
          <a:p>
            <a:pPr algn="just">
              <a:defRPr/>
            </a:pPr>
            <a:r>
              <a:rPr lang="ca-ES" altLang="ca-ES" sz="1600" b="1" dirty="0" smtClean="0">
                <a:solidFill>
                  <a:srgbClr val="FF3300"/>
                </a:solidFill>
                <a:latin typeface="Arial" pitchFamily="34" charset="0"/>
              </a:rPr>
              <a:t>Precaució</a:t>
            </a:r>
            <a:r>
              <a:rPr lang="ca-ES" altLang="ca-ES" sz="1600" b="1" dirty="0" smtClean="0">
                <a:latin typeface="Arial" pitchFamily="34" charset="0"/>
              </a:rPr>
              <a:t>: </a:t>
            </a:r>
            <a:r>
              <a:rPr lang="ca-ES" altLang="ca-ES" sz="1600" dirty="0" smtClean="0">
                <a:latin typeface="Arial" pitchFamily="34" charset="0"/>
              </a:rPr>
              <a:t>les finestres obertes poden crear corrents d’aire que facin augmentar </a:t>
            </a:r>
            <a:r>
              <a:rPr lang="ca-ES" altLang="ca-ES" sz="1600" dirty="0" err="1" smtClean="0">
                <a:latin typeface="Arial" pitchFamily="34" charset="0"/>
              </a:rPr>
              <a:t>l’incendi</a:t>
            </a:r>
            <a:r>
              <a:rPr lang="ca-ES" altLang="ca-ES" sz="1600" dirty="0" smtClean="0">
                <a:latin typeface="Arial" pitchFamily="34" charset="0"/>
              </a:rPr>
              <a:t>.</a:t>
            </a:r>
            <a:endParaRPr lang="ca-ES" altLang="ca-ES" sz="1600" b="0" dirty="0" smtClean="0">
              <a:latin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5148064" y="330200"/>
            <a:ext cx="3654624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 CONSIGNES GENERALS D’ACTUACIÓ</a:t>
            </a:r>
            <a:endParaRPr kumimoji="0" lang="ca-ES" sz="2000" b="1" i="0" u="none" strike="noStrike" kern="0" cap="none" spc="0" normalizeH="0" baseline="0" noProof="0" dirty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21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1656482"/>
            <a:ext cx="8191128" cy="400089"/>
          </a:xfrm>
          <a:prstGeom prst="rect">
            <a:avLst/>
          </a:prstGeom>
          <a:solidFill>
            <a:srgbClr val="EC8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10" rIns="91418" bIns="4571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8. UN COP A L’EXTERIOR</a:t>
            </a:r>
            <a:endParaRPr lang="ca-ES" altLang="ca-E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1560" y="2564904"/>
            <a:ext cx="8191128" cy="2308304"/>
          </a:xfrm>
          <a:prstGeom prst="rect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8" tIns="45710" rIns="91418" bIns="4571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defRPr/>
            </a:pPr>
            <a:r>
              <a:rPr lang="ca-ES" altLang="ca-ES" sz="1600" dirty="0" smtClean="0">
                <a:latin typeface="Arial" pitchFamily="34" charset="0"/>
                <a:cs typeface="Arial" pitchFamily="34" charset="0"/>
              </a:rPr>
              <a:t>En sortir dels </a:t>
            </a:r>
            <a:r>
              <a:rPr lang="ca-ES" altLang="ca-ES" sz="1600" dirty="0" err="1" smtClean="0">
                <a:latin typeface="Arial" pitchFamily="34" charset="0"/>
                <a:cs typeface="Arial" pitchFamily="34" charset="0"/>
              </a:rPr>
              <a:t>edficis</a:t>
            </a:r>
            <a:r>
              <a:rPr lang="ca-ES" altLang="ca-ES" sz="1600" dirty="0" smtClean="0">
                <a:latin typeface="Arial" pitchFamily="34" charset="0"/>
                <a:cs typeface="Arial" pitchFamily="34" charset="0"/>
              </a:rPr>
              <a:t> no torneu mai enrere i dirigiu-vos a l’exterior del recinte.</a:t>
            </a:r>
            <a:endParaRPr lang="ca-ES" altLang="ca-ES" sz="1600" b="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a-ES" altLang="ca-ES" sz="1600" b="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ca-ES" altLang="ca-ES" sz="1600" b="0" dirty="0" smtClean="0">
                <a:latin typeface="Arial" pitchFamily="34" charset="0"/>
                <a:cs typeface="Arial" pitchFamily="34" charset="0"/>
              </a:rPr>
              <a:t>Heu de dirigir-vos al punt de trobada exterior.</a:t>
            </a:r>
          </a:p>
          <a:p>
            <a:pPr algn="just">
              <a:defRPr/>
            </a:pPr>
            <a:endParaRPr lang="ca-ES" altLang="ca-E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ca-ES" altLang="ca-ES" sz="1600" b="0" dirty="0" smtClean="0">
                <a:latin typeface="Arial" pitchFamily="34" charset="0"/>
                <a:cs typeface="Arial" pitchFamily="34" charset="0"/>
              </a:rPr>
              <a:t>Agrupeu-vos amb qui estàveu abans de l’evacuació per a poder comprovar que no falti ningú. </a:t>
            </a:r>
          </a:p>
          <a:p>
            <a:pPr algn="just">
              <a:defRPr/>
            </a:pPr>
            <a:endParaRPr lang="ca-ES" altLang="ca-ES" sz="1600" b="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ca-ES" altLang="ca-ES" sz="1600" dirty="0" smtClean="0">
                <a:latin typeface="Arial" pitchFamily="34" charset="0"/>
                <a:cs typeface="Arial" pitchFamily="34" charset="0"/>
              </a:rPr>
              <a:t>Romangueu al punt de reunió fins que els bombers o el personal autoritzat us indiqui que el retorn és segur. </a:t>
            </a:r>
            <a:endParaRPr lang="ca-ES" altLang="ca-ES" sz="16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5148064" y="330200"/>
            <a:ext cx="3654624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 CONSIGNES GENERALS D’ACTUACIÓ</a:t>
            </a:r>
            <a:endParaRPr kumimoji="0" lang="ca-ES" sz="2000" b="1" i="0" u="none" strike="noStrike" kern="0" cap="none" spc="0" normalizeH="0" baseline="0" noProof="0" dirty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760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Com ajudem als accidentats?</a:t>
            </a:r>
            <a:endParaRPr lang="ca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722313" y="2642989"/>
            <a:ext cx="7772400" cy="1362075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l">
              <a:defRPr/>
            </a:pPr>
            <a:r>
              <a:rPr lang="ca-ES" sz="3600" b="1" kern="0" cap="all" dirty="0" smtClean="0">
                <a:solidFill>
                  <a:srgbClr val="EC8741"/>
                </a:solidFill>
              </a:rPr>
              <a:t>8. Primers auxilis</a:t>
            </a:r>
            <a:endParaRPr lang="ca-ES" sz="3600" b="1" kern="0" cap="all" dirty="0">
              <a:solidFill>
                <a:srgbClr val="EC87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8064" y="330200"/>
            <a:ext cx="3654624" cy="604838"/>
          </a:xfrm>
        </p:spPr>
        <p:txBody>
          <a:bodyPr>
            <a:normAutofit/>
          </a:bodyPr>
          <a:lstStyle/>
          <a:p>
            <a:r>
              <a:rPr lang="ca-ES" sz="2000" dirty="0" smtClean="0"/>
              <a:t>8. PRIMERS AUXILIS</a:t>
            </a:r>
            <a:endParaRPr lang="ca-ES" sz="2000" dirty="0"/>
          </a:p>
        </p:txBody>
      </p:sp>
      <p:sp>
        <p:nvSpPr>
          <p:cNvPr id="4" name="Contenidor de contingut 2"/>
          <p:cNvSpPr>
            <a:spLocks noGrp="1"/>
          </p:cNvSpPr>
          <p:nvPr>
            <p:ph idx="1"/>
          </p:nvPr>
        </p:nvSpPr>
        <p:spPr>
          <a:xfrm>
            <a:off x="442913" y="1341438"/>
            <a:ext cx="8301037" cy="2087562"/>
          </a:xfrm>
        </p:spPr>
        <p:txBody>
          <a:bodyPr/>
          <a:lstStyle/>
          <a:p>
            <a:pPr eaLnBrk="1" hangingPunct="1"/>
            <a:r>
              <a:rPr lang="ca-ES" altLang="es-ES" sz="1800" dirty="0" smtClean="0"/>
              <a:t>Els primers auxilis són l’atenció més immediata i provisional que es dóna a una persona accidentada o malalta abans de ser atesa en un centre sanitari o per professionals.</a:t>
            </a:r>
          </a:p>
          <a:p>
            <a:pPr eaLnBrk="1" hangingPunct="1"/>
            <a:endParaRPr lang="ca-ES" altLang="es-ES" sz="1800" dirty="0" smtClean="0"/>
          </a:p>
          <a:p>
            <a:pPr eaLnBrk="1" hangingPunct="1"/>
            <a:r>
              <a:rPr lang="ca-ES" altLang="es-ES" sz="1800" dirty="0" smtClean="0"/>
              <a:t>Davant d’una situació d’emergència de qualsevol tipus, és necessari seguir tres passos sense alterar l’ordre.</a:t>
            </a:r>
          </a:p>
          <a:p>
            <a:pPr eaLnBrk="1" hangingPunct="1"/>
            <a:endParaRPr lang="ca-ES" altLang="es-ES" sz="1800" dirty="0" smtClean="0"/>
          </a:p>
        </p:txBody>
      </p:sp>
      <p:sp>
        <p:nvSpPr>
          <p:cNvPr id="5" name="QuadreDeText 4"/>
          <p:cNvSpPr txBox="1">
            <a:spLocks noChangeArrowheads="1"/>
          </p:cNvSpPr>
          <p:nvPr/>
        </p:nvSpPr>
        <p:spPr bwMode="auto">
          <a:xfrm>
            <a:off x="2941560" y="3430588"/>
            <a:ext cx="319420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es-ES" sz="3600" b="1" dirty="0" smtClean="0"/>
              <a:t>METODE PAS</a:t>
            </a:r>
          </a:p>
          <a:p>
            <a:pPr eaLnBrk="1" hangingPunct="1"/>
            <a:endParaRPr lang="ca-ES" altLang="es-ES" sz="3600" b="1" dirty="0" smtClean="0"/>
          </a:p>
          <a:p>
            <a:pPr eaLnBrk="1" hangingPunct="1"/>
            <a:r>
              <a:rPr lang="ca-ES" altLang="es-ES" sz="3600" b="1" dirty="0" smtClean="0"/>
              <a:t>P </a:t>
            </a:r>
            <a:r>
              <a:rPr lang="ca-ES" altLang="es-ES" sz="3600" b="1" dirty="0" err="1" smtClean="0"/>
              <a:t>rotegir</a:t>
            </a:r>
            <a:endParaRPr lang="ca-ES" altLang="es-ES" sz="3600" b="1" dirty="0" smtClean="0"/>
          </a:p>
          <a:p>
            <a:pPr eaLnBrk="1" hangingPunct="1"/>
            <a:r>
              <a:rPr lang="ca-ES" altLang="es-ES" sz="3600" b="1" dirty="0" smtClean="0"/>
              <a:t>A visar    </a:t>
            </a:r>
          </a:p>
          <a:p>
            <a:pPr eaLnBrk="1" hangingPunct="1"/>
            <a:r>
              <a:rPr lang="ca-ES" altLang="es-ES" sz="3600" b="1" dirty="0" smtClean="0"/>
              <a:t>S ocórrer</a:t>
            </a:r>
            <a:endParaRPr lang="ca-ES" altLang="es-ES" sz="3600" b="1" dirty="0"/>
          </a:p>
        </p:txBody>
      </p:sp>
      <p:sp>
        <p:nvSpPr>
          <p:cNvPr id="6" name="Rectángulo 5"/>
          <p:cNvSpPr/>
          <p:nvPr/>
        </p:nvSpPr>
        <p:spPr bwMode="auto">
          <a:xfrm>
            <a:off x="3419872" y="4525530"/>
            <a:ext cx="504056" cy="1855798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4048" y="330200"/>
            <a:ext cx="3798640" cy="604838"/>
          </a:xfrm>
        </p:spPr>
        <p:txBody>
          <a:bodyPr>
            <a:normAutofit/>
          </a:bodyPr>
          <a:lstStyle/>
          <a:p>
            <a:r>
              <a:rPr lang="ca-ES" sz="1300" dirty="0" smtClean="0"/>
              <a:t>1. ¿QUÈ ÉS UN PLA D’AUTOPROTECCIÓ?</a:t>
            </a:r>
            <a:endParaRPr lang="ca-ES" sz="13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Conceptes bàsics</a:t>
            </a:r>
          </a:p>
          <a:p>
            <a:pPr>
              <a:buNone/>
            </a:pPr>
            <a:endParaRPr lang="ca-ES" dirty="0" smtClean="0"/>
          </a:p>
          <a:p>
            <a:pPr lvl="1" algn="just">
              <a:buFont typeface="Wingdings" pitchFamily="2" charset="2"/>
              <a:buChar char="Ø"/>
            </a:pPr>
            <a:r>
              <a:rPr lang="ca-ES" sz="1600" dirty="0" smtClean="0"/>
              <a:t>Document </a:t>
            </a:r>
            <a:r>
              <a:rPr lang="ca-ES" sz="1600" i="1" dirty="0" smtClean="0"/>
              <a:t>legal, executiu i consultiu </a:t>
            </a:r>
            <a:r>
              <a:rPr lang="ca-ES" sz="1600" dirty="0" smtClean="0"/>
              <a:t>que pretén recopilar tots els aspectes en matèria d’autoprotecció d’un establiment o activitat en particular. </a:t>
            </a:r>
          </a:p>
          <a:p>
            <a:pPr lvl="1" algn="just">
              <a:buFont typeface="Wingdings" pitchFamily="2" charset="2"/>
              <a:buChar char="Ø"/>
            </a:pPr>
            <a:endParaRPr lang="ca-ES" sz="1600" dirty="0" smtClean="0"/>
          </a:p>
          <a:p>
            <a:pPr lvl="1" algn="just">
              <a:buFont typeface="Wingdings" pitchFamily="2" charset="2"/>
              <a:buChar char="Ø"/>
            </a:pPr>
            <a:r>
              <a:rPr lang="ca-ES" sz="1600" dirty="0" smtClean="0"/>
              <a:t>Respon a les exigències legislatives del Decret 30/2015, de 3 de març, pel qual s’aprova el catàleg d’activitats i centres obligats a adoptar mesures d’autoprotecció i es fixa el contingut d’aquestes mesures. </a:t>
            </a:r>
          </a:p>
          <a:p>
            <a:pPr lvl="1" algn="just">
              <a:buFont typeface="Wingdings" pitchFamily="2" charset="2"/>
              <a:buChar char="Ø"/>
            </a:pPr>
            <a:endParaRPr lang="ca-ES" sz="1600" dirty="0" smtClean="0"/>
          </a:p>
          <a:p>
            <a:pPr lvl="1" algn="just">
              <a:buFont typeface="Wingdings" pitchFamily="2" charset="2"/>
              <a:buChar char="Ø"/>
            </a:pPr>
            <a:r>
              <a:rPr lang="ca-ES" sz="1600" dirty="0" smtClean="0"/>
              <a:t>Estableix uns protocols d’emergència en base a l’estudi de riscos i als mitjans disponibles i inclou una sèrie da dades (telèfons,equips contra incendi, etc.) imprescindibles per a la correcta gestió dels diferents riscos existents al centre.</a:t>
            </a:r>
          </a:p>
          <a:p>
            <a:pPr lvl="1">
              <a:buFont typeface="Wingdings" pitchFamily="2" charset="2"/>
              <a:buChar char="Ø"/>
            </a:pPr>
            <a:endParaRPr lang="ca-ES" sz="1600" dirty="0" smtClean="0"/>
          </a:p>
          <a:p>
            <a:pPr>
              <a:buNone/>
            </a:pP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700213"/>
            <a:ext cx="2895600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987675" y="1808163"/>
            <a:ext cx="5832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es-ES" dirty="0" smtClean="0">
                <a:solidFill>
                  <a:srgbClr val="00B050"/>
                </a:solidFill>
              </a:rPr>
              <a:t>Abans que res i per a evitar que es produeixi un nou accident, és primordial fer segura la zona de l’accident. </a:t>
            </a:r>
            <a:r>
              <a:rPr lang="ca-ES" altLang="es-ES" b="1" dirty="0" smtClean="0">
                <a:solidFill>
                  <a:srgbClr val="00B050"/>
                </a:solidFill>
              </a:rPr>
              <a:t>La teva seguretat i la dels accidentats són sempre la prioritat.</a:t>
            </a:r>
            <a:endParaRPr lang="ca-ES" altLang="es-ES" dirty="0">
              <a:solidFill>
                <a:srgbClr val="00B050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987675" y="3225800"/>
            <a:ext cx="5832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es-ES" dirty="0" smtClean="0">
                <a:solidFill>
                  <a:srgbClr val="CC6600"/>
                </a:solidFill>
              </a:rPr>
              <a:t>Depenent de la gravetat de l’accident, hauràs de demanar ajuda ràpidament als serveis de socors: </a:t>
            </a:r>
            <a:r>
              <a:rPr lang="ca-ES" altLang="es-ES" b="1" dirty="0" smtClean="0">
                <a:solidFill>
                  <a:srgbClr val="CC6600"/>
                </a:solidFill>
              </a:rPr>
              <a:t>truca al telèfon d’emergències "112"</a:t>
            </a:r>
            <a:endParaRPr lang="ca-ES" altLang="es-ES" dirty="0">
              <a:solidFill>
                <a:srgbClr val="CC6600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987675" y="4338638"/>
            <a:ext cx="58324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es-ES" dirty="0" smtClean="0">
                <a:solidFill>
                  <a:srgbClr val="FF0000"/>
                </a:solidFill>
              </a:rPr>
              <a:t>Un cop assegurada la zona i donat l’avís, ajuda als accidentats. </a:t>
            </a:r>
            <a:r>
              <a:rPr lang="ca-ES" altLang="es-ES" b="1" dirty="0" smtClean="0">
                <a:solidFill>
                  <a:srgbClr val="FF0000"/>
                </a:solidFill>
              </a:rPr>
              <a:t>Fes només allò del que estiguis segur. </a:t>
            </a:r>
            <a:r>
              <a:rPr lang="ca-ES" altLang="es-ES" dirty="0" smtClean="0">
                <a:solidFill>
                  <a:srgbClr val="FF0000"/>
                </a:solidFill>
              </a:rPr>
              <a:t>En ocasions, només unes paraules d’ànim seran suficients fins que arribi el personal preparat davant d’aquest tipus de situacions. </a:t>
            </a:r>
            <a:endParaRPr lang="ca-ES" altLang="es-ES" dirty="0">
              <a:solidFill>
                <a:srgbClr val="FF0000"/>
              </a:solidFill>
            </a:endParaRPr>
          </a:p>
        </p:txBody>
      </p:sp>
      <p:sp>
        <p:nvSpPr>
          <p:cNvPr id="13" name="Rectangle arrodonit 11"/>
          <p:cNvSpPr/>
          <p:nvPr/>
        </p:nvSpPr>
        <p:spPr bwMode="auto">
          <a:xfrm>
            <a:off x="395536" y="1268760"/>
            <a:ext cx="1728192" cy="360040"/>
          </a:xfrm>
          <a:prstGeom prst="round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ca-ES" dirty="0" smtClean="0">
                <a:latin typeface="Arial" charset="0"/>
                <a:cs typeface="Arial" charset="0"/>
              </a:rPr>
              <a:t>MÈTODE </a:t>
            </a:r>
            <a:r>
              <a:rPr lang="ca-ES" dirty="0">
                <a:latin typeface="Arial" charset="0"/>
                <a:cs typeface="Arial" charset="0"/>
              </a:rPr>
              <a:t>PAS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 bwMode="auto">
          <a:xfrm>
            <a:off x="5148064" y="330200"/>
            <a:ext cx="3654624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1" i="0" u="none" strike="noStrike" kern="0" cap="none" spc="0" normalizeH="0" baseline="0" noProof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8. PRIMERS AUXILIS</a:t>
            </a:r>
            <a:endParaRPr kumimoji="0" lang="ca-ES" sz="2000" b="1" i="0" u="none" strike="noStrike" kern="0" cap="none" spc="0" normalizeH="0" baseline="0" noProof="0" dirty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095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ula 3"/>
          <p:cNvGraphicFramePr>
            <a:graphicFrameLocks noGrp="1"/>
          </p:cNvGraphicFramePr>
          <p:nvPr/>
        </p:nvGraphicFramePr>
        <p:xfrm>
          <a:off x="827088" y="1628775"/>
          <a:ext cx="7705725" cy="4454528"/>
        </p:xfrm>
        <a:graphic>
          <a:graphicData uri="http://schemas.openxmlformats.org/drawingml/2006/table">
            <a:tbl>
              <a:tblPr/>
              <a:tblGrid>
                <a:gridCol w="57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9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8025">
                <a:tc gridSpan="2">
                  <a:txBody>
                    <a:bodyPr/>
                    <a:lstStyle>
                      <a:lvl1pPr marL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3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QUÈ NO S’HA DE FER?</a:t>
                      </a:r>
                      <a:endParaRPr kumimoji="0" lang="ca-ES" altLang="es-ES" sz="1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7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1 </a:t>
                      </a:r>
                      <a:endParaRPr kumimoji="0" lang="ca-ES" altLang="es-ES" sz="16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Donar la nostra opinió sobre l’estat de salut al lesionat o als seus familiars.</a:t>
                      </a:r>
                      <a:endParaRPr kumimoji="0" lang="ca-ES" altLang="es-E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2 </a:t>
                      </a:r>
                      <a:endParaRPr kumimoji="0" lang="ca-ES" altLang="es-ES" sz="16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Deixar que s’apropin curiosos a la víctima (aïllarem el lloc si és possible)</a:t>
                      </a:r>
                      <a:endParaRPr kumimoji="0" lang="ca-ES" altLang="es-E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3 </a:t>
                      </a:r>
                      <a:endParaRPr kumimoji="0" lang="ca-ES" altLang="es-ES" sz="16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Substituir al metge</a:t>
                      </a:r>
                      <a:endParaRPr kumimoji="0" lang="ca-ES" altLang="es-E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4 </a:t>
                      </a:r>
                      <a:endParaRPr kumimoji="0" lang="ca-ES" altLang="es-ES" sz="16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Permetre que el lesionat es refredi</a:t>
                      </a:r>
                      <a:endParaRPr kumimoji="0" lang="ca-ES" altLang="es-E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5 </a:t>
                      </a:r>
                      <a:endParaRPr kumimoji="0" lang="ca-ES" altLang="es-ES" sz="16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Encegar-nos amb l’aparatositat de la sang o la ferida</a:t>
                      </a:r>
                      <a:endParaRPr kumimoji="0" lang="ca-ES" altLang="es-E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6 </a:t>
                      </a:r>
                      <a:endParaRPr kumimoji="0" lang="ca-ES" altLang="es-ES" sz="16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Moure o traslladar al lesionar EXCEPTE NECESSITAT IMPERIOSA</a:t>
                      </a:r>
                      <a:endParaRPr kumimoji="0" lang="ca-ES" altLang="es-E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7 </a:t>
                      </a:r>
                      <a:endParaRPr kumimoji="0" lang="ca-ES" altLang="es-ES" sz="16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Deixar que el lesionat s’assegui o s’aixequi</a:t>
                      </a:r>
                      <a:endParaRPr kumimoji="0" lang="ca-ES" altLang="es-E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8 </a:t>
                      </a:r>
                      <a:endParaRPr kumimoji="0" lang="ca-ES" altLang="es-ES" sz="16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Administrar aigua, cafè, o qualsevol altra cosa</a:t>
                      </a:r>
                      <a:endParaRPr kumimoji="0" lang="ca-ES" altLang="es-E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9 </a:t>
                      </a:r>
                      <a:endParaRPr kumimoji="0" lang="ca-ES" altLang="es-ES" sz="16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a-ES" altLang="es-E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Administrar medicació</a:t>
                      </a:r>
                      <a:endParaRPr kumimoji="0" lang="ca-ES" altLang="es-E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 bwMode="auto">
          <a:xfrm>
            <a:off x="5148064" y="330200"/>
            <a:ext cx="3654624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1" i="0" u="none" strike="noStrike" kern="0" cap="none" spc="0" normalizeH="0" baseline="0" noProof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8. PRIMERS AUXILIS</a:t>
            </a:r>
            <a:endParaRPr kumimoji="0" lang="ca-ES" sz="2000" b="1" i="0" u="none" strike="noStrike" kern="0" cap="none" spc="0" normalizeH="0" baseline="0" noProof="0" dirty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10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511007"/>
              </p:ext>
            </p:extLst>
          </p:nvPr>
        </p:nvGraphicFramePr>
        <p:xfrm>
          <a:off x="442913" y="1390650"/>
          <a:ext cx="8378825" cy="3478510"/>
        </p:xfrm>
        <a:graphic>
          <a:graphicData uri="http://schemas.openxmlformats.org/drawingml/2006/table">
            <a:tbl>
              <a:tblPr/>
              <a:tblGrid>
                <a:gridCol w="39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441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PRINCIPIS</a:t>
                      </a:r>
                      <a:r>
                        <a:rPr kumimoji="0" lang="ca-ES" altLang="es-E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ca-ES" altLang="es-E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GENERALS</a:t>
                      </a:r>
                      <a:endParaRPr kumimoji="0" lang="ca-ES" altLang="es-ES" sz="1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3" marR="66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7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1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ca-ES" altLang="es-E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3" marR="661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Conservar la calma. </a:t>
                      </a:r>
                      <a:endParaRPr kumimoji="0" lang="ca-ES" altLang="es-E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3" marR="661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ca-ES" altLang="es-E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3" marR="661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Evitar aglomeracions que puguin entorpir l’actuació del personal de primers auxilis.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altLang="es-E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Saber imposar-se.</a:t>
                      </a:r>
                      <a:endParaRPr kumimoji="0" lang="ca-ES" altLang="es-E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3" marR="661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ca-ES" altLang="es-E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3" marR="661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alt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3" marR="661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ca-ES" altLang="es-E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3" marR="661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moure’s.</a:t>
                      </a:r>
                      <a:endParaRPr kumimoji="0" lang="ca-ES" altLang="es-E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kumimoji="0" lang="ca-ES" altLang="es-E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3" marR="661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61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ca-ES" altLang="es-E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3" marR="661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0638" indent="-20638" eaLnBrk="0" hangingPunct="0">
                        <a:spcBef>
                          <a:spcPct val="20000"/>
                        </a:spcBef>
                        <a:tabLst>
                          <a:tab pos="4865688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865688" algn="l"/>
                        </a:tabLs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865688" algn="l"/>
                        </a:tabLs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865688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865688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865688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865688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865688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865688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20638" marR="0" lvl="0" indent="-206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865688" algn="l"/>
                        </a:tabLst>
                      </a:pPr>
                      <a:r>
                        <a:rPr kumimoji="0" lang="ca-ES" altLang="es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Examinar al ferit.</a:t>
                      </a:r>
                      <a:endParaRPr kumimoji="0" lang="ca-ES" altLang="es-E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638" marR="0" lvl="0" indent="-20638" algn="just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865688" algn="l"/>
                        </a:tabLst>
                      </a:pPr>
                      <a:r>
                        <a:rPr kumimoji="0" lang="ca-ES" altLang="es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kumimoji="0" lang="ca-ES" altLang="es-E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3" marR="661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 bwMode="auto">
          <a:xfrm>
            <a:off x="5148064" y="330200"/>
            <a:ext cx="3654624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1" i="0" u="none" strike="noStrike" kern="0" cap="none" spc="0" normalizeH="0" baseline="0" noProof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8. PRIMERS AUXILIS</a:t>
            </a:r>
            <a:endParaRPr kumimoji="0" lang="ca-ES" sz="2000" b="1" i="0" u="none" strike="noStrike" kern="0" cap="none" spc="0" normalizeH="0" baseline="0" noProof="0" dirty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69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54756"/>
              </p:ext>
            </p:extLst>
          </p:nvPr>
        </p:nvGraphicFramePr>
        <p:xfrm>
          <a:off x="442913" y="1390650"/>
          <a:ext cx="8378825" cy="3550518"/>
        </p:xfrm>
        <a:graphic>
          <a:graphicData uri="http://schemas.openxmlformats.org/drawingml/2006/table">
            <a:tbl>
              <a:tblPr/>
              <a:tblGrid>
                <a:gridCol w="39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577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PRINCIPIS</a:t>
                      </a:r>
                      <a:r>
                        <a:rPr kumimoji="0" lang="ca-ES" altLang="es-E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ca-ES" altLang="es-E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GENERALS</a:t>
                      </a:r>
                      <a:endParaRPr kumimoji="0" lang="ca-ES" altLang="es-ES" sz="1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3" marR="66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87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6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kumimoji="0" lang="ca-ES" altLang="es-E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3" marR="661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0638" indent="-20638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20638" marR="0" lvl="0" indent="-206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Tranquil·litzar al ferit.</a:t>
                      </a:r>
                      <a:endParaRPr kumimoji="0" lang="ca-ES" altLang="es-E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638" marR="0" lvl="0" indent="-20638" algn="just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kumimoji="0" lang="ca-ES" altLang="es-E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3" marR="661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kumimoji="0" lang="ca-ES" altLang="es-E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3" marR="661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Mantenir càlid al ferit.</a:t>
                      </a:r>
                      <a:endParaRPr kumimoji="0" lang="ca-ES" altLang="es-E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kumimoji="0" lang="ca-ES" altLang="es-E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3" marR="661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7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kumimoji="0" lang="ca-ES" altLang="es-E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3" marR="661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Avisar al personal sanitari.</a:t>
                      </a:r>
                      <a:endParaRPr kumimoji="0" lang="ca-ES" altLang="es-E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3" marR="661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3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kumimoji="0" lang="ca-ES" altLang="es-E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3" marR="661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Trasllat adequat.</a:t>
                      </a:r>
                      <a:endParaRPr kumimoji="0" lang="ca-ES" altLang="es-E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kumimoji="0" lang="ca-ES" altLang="es-E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3" marR="661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ca-ES" altLang="es-ES" sz="16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3" marR="661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es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medicar.</a:t>
                      </a:r>
                      <a:endParaRPr kumimoji="0" lang="ca-ES" altLang="es-E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63" marR="661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 bwMode="auto">
          <a:xfrm>
            <a:off x="5148064" y="330200"/>
            <a:ext cx="3654624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1" i="0" u="none" strike="noStrike" kern="0" cap="none" spc="0" normalizeH="0" baseline="0" noProof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8. PRIMERS AUXILIS</a:t>
            </a:r>
            <a:endParaRPr kumimoji="0" lang="ca-ES" sz="2000" b="1" i="0" u="none" strike="noStrike" kern="0" cap="none" spc="0" normalizeH="0" baseline="0" noProof="0" dirty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5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A on ens hem de dirigir?</a:t>
            </a:r>
            <a:endParaRPr lang="ca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722313" y="2642989"/>
            <a:ext cx="7772400" cy="1362075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l">
              <a:defRPr/>
            </a:pPr>
            <a:r>
              <a:rPr lang="ca-ES" sz="3600" b="1" kern="0" cap="all" dirty="0" smtClean="0">
                <a:solidFill>
                  <a:srgbClr val="EC8741"/>
                </a:solidFill>
              </a:rPr>
              <a:t>9. EVACUACIÓ I PUNT DE TROBADA</a:t>
            </a:r>
            <a:endParaRPr lang="ca-ES" sz="3600" b="1" kern="0" cap="all" dirty="0">
              <a:solidFill>
                <a:srgbClr val="EC87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220072" y="330200"/>
            <a:ext cx="3582616" cy="604838"/>
          </a:xfrm>
        </p:spPr>
        <p:txBody>
          <a:bodyPr>
            <a:noAutofit/>
          </a:bodyPr>
          <a:lstStyle/>
          <a:p>
            <a:r>
              <a:rPr lang="ca-ES" sz="1400" dirty="0" smtClean="0"/>
              <a:t>9. EVACUACIÓ I PUNT DE TROBADA</a:t>
            </a:r>
            <a:endParaRPr lang="ca-ES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67544" y="1268760"/>
            <a:ext cx="84249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dirty="0" smtClean="0"/>
              <a:t>Existeixen diferents sortides, per a cada zona.</a:t>
            </a:r>
          </a:p>
          <a:p>
            <a:pPr algn="just"/>
            <a:endParaRPr lang="ca-ES" dirty="0" smtClean="0"/>
          </a:p>
          <a:p>
            <a:pPr algn="just"/>
            <a:r>
              <a:rPr lang="ca-ES" dirty="0" smtClean="0"/>
              <a:t>Objectiu: dirigir-se al punt de trobada.</a:t>
            </a:r>
          </a:p>
          <a:p>
            <a:pPr algn="just"/>
            <a:endParaRPr lang="ca-ES" dirty="0" smtClean="0"/>
          </a:p>
          <a:p>
            <a:pPr algn="just"/>
            <a:r>
              <a:rPr lang="ca-ES" b="1" dirty="0" smtClean="0">
                <a:solidFill>
                  <a:srgbClr val="FF0000"/>
                </a:solidFill>
              </a:rPr>
              <a:t>MAI </a:t>
            </a:r>
            <a:r>
              <a:rPr lang="ca-ES" dirty="0" smtClean="0"/>
              <a:t>usar ascensor en cas d’emergència, </a:t>
            </a:r>
            <a:r>
              <a:rPr lang="ca-ES" b="1" dirty="0" smtClean="0">
                <a:solidFill>
                  <a:srgbClr val="00B050"/>
                </a:solidFill>
              </a:rPr>
              <a:t>SEMPRE</a:t>
            </a:r>
            <a:r>
              <a:rPr lang="ca-ES" dirty="0" smtClean="0"/>
              <a:t> evacuar per escales.</a:t>
            </a:r>
          </a:p>
          <a:p>
            <a:pPr algn="just"/>
            <a:endParaRPr lang="ca-ES" dirty="0" smtClean="0"/>
          </a:p>
          <a:p>
            <a:pPr algn="just"/>
            <a:r>
              <a:rPr lang="ca-ES" dirty="0" smtClean="0"/>
              <a:t>Un responsable ha de dirigir-se al punt de recepció de mitjans externs: entrada recinte carrer Sant Ramon de </a:t>
            </a:r>
            <a:r>
              <a:rPr lang="ca-ES" dirty="0" err="1" smtClean="0"/>
              <a:t>Penyafort</a:t>
            </a:r>
            <a:r>
              <a:rPr lang="ca-ES" dirty="0" smtClean="0"/>
              <a:t>.</a:t>
            </a:r>
          </a:p>
          <a:p>
            <a:pPr algn="just"/>
            <a:endParaRPr lang="ca-ES" dirty="0" smtClean="0"/>
          </a:p>
          <a:p>
            <a:pPr algn="just"/>
            <a:r>
              <a:rPr lang="ca-ES" dirty="0" smtClean="0"/>
              <a:t>Un cop a l’exterior, sortir del recinte per la sortida més segura, normalment la més allunyada de l’edifici sinistrat.</a:t>
            </a:r>
          </a:p>
          <a:p>
            <a:pPr algn="just"/>
            <a:endParaRPr lang="ca-ES" dirty="0" smtClean="0"/>
          </a:p>
          <a:p>
            <a:pPr algn="just"/>
            <a:r>
              <a:rPr lang="ca-ES" dirty="0" smtClean="0"/>
              <a:t>Quan ens desplacem per l’exterior, sempre utilitzar la vorera més allunyada respecte de l’edifici sinistrat. </a:t>
            </a:r>
          </a:p>
          <a:p>
            <a:pPr algn="just"/>
            <a:endParaRPr lang="ca-ES" dirty="0" smtClean="0"/>
          </a:p>
          <a:p>
            <a:pPr algn="just"/>
            <a:r>
              <a:rPr lang="ca-ES" dirty="0" smtClean="0"/>
              <a:t>No creuar el carrer Sant Ramon de </a:t>
            </a:r>
            <a:r>
              <a:rPr lang="ca-ES" dirty="0" err="1" smtClean="0"/>
              <a:t>Penyafort</a:t>
            </a:r>
            <a:r>
              <a:rPr lang="ca-ES" dirty="0" smtClean="0"/>
              <a:t>.</a:t>
            </a:r>
          </a:p>
          <a:p>
            <a:pPr algn="just"/>
            <a:endParaRPr lang="ca-ES" dirty="0" smtClean="0"/>
          </a:p>
          <a:p>
            <a:pPr algn="just"/>
            <a:endParaRPr lang="ca-ES" dirty="0" smtClean="0"/>
          </a:p>
          <a:p>
            <a:pPr algn="just"/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504" y="1412776"/>
            <a:ext cx="5819985" cy="524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5220072" y="330200"/>
            <a:ext cx="3582616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0" u="none" strike="noStrike" kern="0" cap="none" spc="0" normalizeH="0" baseline="0" noProof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9. EVACUACIÓ I PUNT DE TROBADA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742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On romandre en cas de tenir que confinar?</a:t>
            </a:r>
            <a:endParaRPr lang="ca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722313" y="2642989"/>
            <a:ext cx="7772400" cy="1362075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400" b="1" i="0" u="none" strike="noStrike" kern="0" cap="all" spc="0" normalizeH="0" baseline="0" dirty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10. ZONES</a:t>
            </a:r>
            <a:r>
              <a:rPr kumimoji="0" lang="ca-ES" sz="3400" b="1" i="0" u="none" strike="noStrike" kern="0" cap="all" spc="0" normalizeH="0" dirty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CONFINAMENT</a:t>
            </a:r>
            <a:endParaRPr kumimoji="0" lang="ca-ES" sz="3400" b="1" i="0" u="none" strike="noStrike" kern="0" cap="all" spc="0" normalizeH="0" baseline="0" dirty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20072" y="330200"/>
            <a:ext cx="3582616" cy="604838"/>
          </a:xfrm>
        </p:spPr>
        <p:txBody>
          <a:bodyPr>
            <a:normAutofit fontScale="90000"/>
          </a:bodyPr>
          <a:lstStyle/>
          <a:p>
            <a:r>
              <a:rPr lang="ca-ES" sz="1800" dirty="0" smtClean="0"/>
              <a:t>10. ZONES DE CONFINAMENT</a:t>
            </a:r>
            <a:endParaRPr lang="ca-ES" sz="1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67544" y="126876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dirty="0" smtClean="0"/>
              <a:t>En cas d’haver de confinar, dirigiu-vos a la zona de confinament de cada edifici en el que esteu, tancant portes, finestres i qualsevol element o conducte de ventilació. </a:t>
            </a:r>
          </a:p>
          <a:p>
            <a:pPr algn="just"/>
            <a:r>
              <a:rPr lang="ca-ES" dirty="0" smtClean="0"/>
              <a:t>Els </a:t>
            </a:r>
            <a:r>
              <a:rPr lang="ca-ES" b="1" dirty="0" smtClean="0"/>
              <a:t>llocs de confinament </a:t>
            </a:r>
            <a:r>
              <a:rPr lang="ca-ES" dirty="0" smtClean="0"/>
              <a:t>assignats per a cada edifici són els següents:</a:t>
            </a:r>
            <a:endParaRPr lang="ca-E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514385"/>
            <a:ext cx="5802610" cy="430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11560" y="2852936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u="sng" dirty="0" smtClean="0"/>
              <a:t>EEBE:</a:t>
            </a:r>
          </a:p>
          <a:p>
            <a:pPr algn="just"/>
            <a:r>
              <a:rPr lang="ca-ES" b="1" dirty="0" smtClean="0"/>
              <a:t>Planta baixa</a:t>
            </a:r>
          </a:p>
          <a:p>
            <a:pPr algn="just"/>
            <a:r>
              <a:rPr lang="ca-ES" dirty="0" smtClean="0"/>
              <a:t>Zona d’aules, </a:t>
            </a:r>
          </a:p>
          <a:p>
            <a:pPr algn="just"/>
            <a:r>
              <a:rPr lang="ca-ES" dirty="0" smtClean="0"/>
              <a:t>despatxos i </a:t>
            </a:r>
          </a:p>
          <a:p>
            <a:pPr algn="just"/>
            <a:r>
              <a:rPr lang="ca-ES" dirty="0" smtClean="0"/>
              <a:t>sala d’actes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20072" y="330200"/>
            <a:ext cx="3582616" cy="604838"/>
          </a:xfrm>
        </p:spPr>
        <p:txBody>
          <a:bodyPr>
            <a:normAutofit fontScale="90000"/>
          </a:bodyPr>
          <a:lstStyle/>
          <a:p>
            <a:r>
              <a:rPr lang="ca-ES" sz="1800" dirty="0" smtClean="0"/>
              <a:t>10. ZONES DE CONFINAMENT</a:t>
            </a:r>
            <a:endParaRPr lang="ca-ES" sz="1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67544" y="126876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dirty="0" smtClean="0"/>
              <a:t>En cas d’haver de confinar, dirigiu-vos a la zona de confinament de cada edifici en el que esteu, tancant portes, finestres i qualsevol element o conducte de ventilació. </a:t>
            </a:r>
          </a:p>
          <a:p>
            <a:pPr algn="just"/>
            <a:r>
              <a:rPr lang="ca-ES" dirty="0" smtClean="0"/>
              <a:t>Els </a:t>
            </a:r>
            <a:r>
              <a:rPr lang="ca-ES" b="1" dirty="0" smtClean="0"/>
              <a:t>llocs de confinament </a:t>
            </a:r>
            <a:r>
              <a:rPr lang="ca-ES" dirty="0" smtClean="0"/>
              <a:t>assignats per a cada edifici són els següents:</a:t>
            </a:r>
            <a:endParaRPr lang="ca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2852936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u="sng" dirty="0" smtClean="0"/>
              <a:t>Edifici C:</a:t>
            </a:r>
          </a:p>
          <a:p>
            <a:pPr algn="just"/>
            <a:r>
              <a:rPr lang="ca-ES" b="1" dirty="0" smtClean="0"/>
              <a:t>Planta primera</a:t>
            </a:r>
          </a:p>
          <a:p>
            <a:pPr algn="just"/>
            <a:r>
              <a:rPr lang="ca-ES" dirty="0" smtClean="0"/>
              <a:t>Despatxos, sales i oficines indicades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8906" y="2445427"/>
            <a:ext cx="2381206" cy="439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4048" y="330200"/>
            <a:ext cx="3798640" cy="604838"/>
          </a:xfrm>
        </p:spPr>
        <p:txBody>
          <a:bodyPr>
            <a:normAutofit/>
          </a:bodyPr>
          <a:lstStyle/>
          <a:p>
            <a:r>
              <a:rPr lang="ca-ES" sz="1300" dirty="0" smtClean="0"/>
              <a:t>1. ¿QUÈ ÉS UN PLA D’AUTOPROTECCIÓ?</a:t>
            </a:r>
            <a:endParaRPr lang="ca-ES" sz="13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Document “viu”</a:t>
            </a:r>
          </a:p>
          <a:p>
            <a:pPr>
              <a:buNone/>
            </a:pPr>
            <a:endParaRPr lang="ca-ES" dirty="0" smtClean="0"/>
          </a:p>
          <a:p>
            <a:pPr lvl="1" algn="just">
              <a:buFont typeface="Wingdings" pitchFamily="2" charset="2"/>
              <a:buChar char="Ø"/>
            </a:pPr>
            <a:r>
              <a:rPr lang="ca-ES" sz="1600" dirty="0" smtClean="0"/>
              <a:t>Implantació del pla:</a:t>
            </a:r>
          </a:p>
          <a:p>
            <a:pPr lvl="1" algn="just">
              <a:buFont typeface="Wingdings" pitchFamily="2" charset="2"/>
              <a:buChar char="Ø"/>
            </a:pPr>
            <a:endParaRPr lang="ca-ES" sz="1600" dirty="0" smtClean="0"/>
          </a:p>
          <a:p>
            <a:pPr lvl="2" algn="just">
              <a:buFont typeface="Wingdings" pitchFamily="2" charset="2"/>
              <a:buChar char="Ø"/>
            </a:pPr>
            <a:r>
              <a:rPr lang="ca-ES" sz="1400" dirty="0" smtClean="0"/>
              <a:t>Formació del personal </a:t>
            </a:r>
            <a:r>
              <a:rPr lang="ca-ES" sz="1400" dirty="0" smtClean="0">
                <a:sym typeface="Wingdings" pitchFamily="2" charset="2"/>
              </a:rPr>
              <a:t> ANUAL</a:t>
            </a:r>
            <a:endParaRPr lang="ca-ES" sz="1400" dirty="0" smtClean="0"/>
          </a:p>
          <a:p>
            <a:pPr lvl="2" algn="just">
              <a:buFont typeface="Wingdings" pitchFamily="2" charset="2"/>
              <a:buChar char="Ø"/>
            </a:pPr>
            <a:endParaRPr lang="ca-ES" sz="1400" dirty="0" smtClean="0"/>
          </a:p>
          <a:p>
            <a:pPr lvl="2" algn="just">
              <a:buFont typeface="Wingdings" pitchFamily="2" charset="2"/>
              <a:buChar char="Ø"/>
            </a:pPr>
            <a:r>
              <a:rPr lang="ca-ES" sz="1400" dirty="0" smtClean="0"/>
              <a:t>Realització de simulacre </a:t>
            </a:r>
            <a:r>
              <a:rPr lang="ca-ES" sz="1400" dirty="0" smtClean="0">
                <a:sym typeface="Wingdings" pitchFamily="2" charset="2"/>
              </a:rPr>
              <a:t> ANUAL</a:t>
            </a:r>
            <a:endParaRPr lang="ca-ES" sz="1400" dirty="0" smtClean="0"/>
          </a:p>
          <a:p>
            <a:pPr lvl="2" algn="just">
              <a:buFont typeface="Wingdings" pitchFamily="2" charset="2"/>
              <a:buChar char="Ø"/>
            </a:pPr>
            <a:endParaRPr lang="ca-ES" sz="1400" dirty="0" smtClean="0"/>
          </a:p>
          <a:p>
            <a:pPr lvl="2" algn="just">
              <a:buFont typeface="Wingdings" pitchFamily="2" charset="2"/>
              <a:buChar char="Ø"/>
            </a:pPr>
            <a:r>
              <a:rPr lang="ca-ES" sz="1400" dirty="0" smtClean="0"/>
              <a:t>Comitè de seguretat.</a:t>
            </a:r>
          </a:p>
          <a:p>
            <a:pPr lvl="2" algn="just">
              <a:buFont typeface="Wingdings" pitchFamily="2" charset="2"/>
              <a:buChar char="Ø"/>
            </a:pPr>
            <a:endParaRPr lang="ca-ES" sz="1400" dirty="0" smtClean="0"/>
          </a:p>
          <a:p>
            <a:pPr lvl="3" algn="just">
              <a:buFont typeface="Wingdings" pitchFamily="2" charset="2"/>
              <a:buChar char="Ø"/>
            </a:pPr>
            <a:r>
              <a:rPr lang="ca-ES" sz="1200" dirty="0" smtClean="0"/>
              <a:t>Estudia conclusions del simulacre i proposa mesures de millora.</a:t>
            </a:r>
          </a:p>
          <a:p>
            <a:pPr lvl="3" algn="just">
              <a:buFont typeface="Wingdings" pitchFamily="2" charset="2"/>
              <a:buChar char="Ø"/>
            </a:pPr>
            <a:endParaRPr lang="ca-ES" sz="1200" dirty="0" smtClean="0"/>
          </a:p>
          <a:p>
            <a:pPr lvl="2" algn="just">
              <a:buFont typeface="Wingdings" pitchFamily="2" charset="2"/>
              <a:buChar char="Ø"/>
            </a:pPr>
            <a:r>
              <a:rPr lang="ca-ES" sz="1400" dirty="0" smtClean="0"/>
              <a:t>Actualització anual PAU.</a:t>
            </a:r>
          </a:p>
          <a:p>
            <a:pPr lvl="2" algn="just">
              <a:buFont typeface="Wingdings" pitchFamily="2" charset="2"/>
              <a:buChar char="Ø"/>
            </a:pPr>
            <a:endParaRPr lang="ca-ES" sz="1400" dirty="0" smtClean="0"/>
          </a:p>
          <a:p>
            <a:pPr lvl="2" algn="just">
              <a:buFont typeface="Wingdings" pitchFamily="2" charset="2"/>
              <a:buChar char="Ø"/>
            </a:pPr>
            <a:r>
              <a:rPr lang="ca-ES" sz="1400" dirty="0" smtClean="0"/>
              <a:t>Revisió completa PAU cada 4 anys.</a:t>
            </a:r>
          </a:p>
          <a:p>
            <a:pPr lvl="1" algn="just">
              <a:buFont typeface="Wingdings" pitchFamily="2" charset="2"/>
              <a:buChar char="Ø"/>
            </a:pPr>
            <a:endParaRPr lang="ca-ES" sz="1600" dirty="0" smtClean="0"/>
          </a:p>
          <a:p>
            <a:pPr lvl="1">
              <a:buFont typeface="Wingdings" pitchFamily="2" charset="2"/>
              <a:buChar char="Ø"/>
            </a:pPr>
            <a:endParaRPr lang="ca-ES" sz="1600" dirty="0" smtClean="0"/>
          </a:p>
          <a:p>
            <a:pPr>
              <a:buNone/>
            </a:pPr>
            <a:endParaRPr lang="ca-ES" dirty="0"/>
          </a:p>
        </p:txBody>
      </p:sp>
      <p:pic>
        <p:nvPicPr>
          <p:cNvPr id="32770" name="Picture 2" descr="Resultado de imagen de generalitat de catalun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229200"/>
            <a:ext cx="1728192" cy="444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81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20072" y="330200"/>
            <a:ext cx="3582616" cy="604838"/>
          </a:xfrm>
        </p:spPr>
        <p:txBody>
          <a:bodyPr>
            <a:normAutofit fontScale="90000"/>
          </a:bodyPr>
          <a:lstStyle/>
          <a:p>
            <a:r>
              <a:rPr lang="ca-ES" sz="1800" dirty="0" smtClean="0"/>
              <a:t>10. ZONES DE CONFINAMENT</a:t>
            </a:r>
            <a:endParaRPr lang="ca-ES" sz="1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67544" y="126876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dirty="0" smtClean="0"/>
              <a:t>En cas d’haver de confinar, dirigiu-vos a la zona de confinament de cada edifici en el que esteu, tancant portes, finestres i qualsevol element o conducte de ventilació. </a:t>
            </a:r>
          </a:p>
          <a:p>
            <a:pPr algn="just"/>
            <a:r>
              <a:rPr lang="ca-ES" dirty="0" smtClean="0"/>
              <a:t>Els </a:t>
            </a:r>
            <a:r>
              <a:rPr lang="ca-ES" b="1" dirty="0" smtClean="0"/>
              <a:t>llocs de confinament </a:t>
            </a:r>
            <a:r>
              <a:rPr lang="ca-ES" dirty="0" smtClean="0"/>
              <a:t>assignats per a cada edifici són els següents:</a:t>
            </a:r>
            <a:endParaRPr lang="ca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2852936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u="sng" dirty="0" smtClean="0"/>
              <a:t>Edifici I:</a:t>
            </a:r>
          </a:p>
          <a:p>
            <a:pPr algn="just"/>
            <a:r>
              <a:rPr lang="ca-ES" b="1" dirty="0" smtClean="0"/>
              <a:t>Planta quarta</a:t>
            </a:r>
            <a:endParaRPr lang="ca-ES" dirty="0" smtClean="0"/>
          </a:p>
          <a:p>
            <a:pPr algn="just"/>
            <a:r>
              <a:rPr lang="ca-ES" dirty="0" smtClean="0"/>
              <a:t>Administració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20888"/>
            <a:ext cx="5583299" cy="427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Com utilitzar-los?</a:t>
            </a:r>
            <a:endParaRPr lang="ca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722313" y="2642989"/>
            <a:ext cx="7772400" cy="1362075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400" b="1" i="0" u="none" strike="noStrike" kern="0" cap="all" spc="0" normalizeH="0" baseline="0" dirty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11. ÚS D’EXTINTORS</a:t>
            </a:r>
            <a:endParaRPr kumimoji="0" lang="ca-ES" sz="3400" b="1" i="0" u="none" strike="noStrike" kern="0" cap="all" spc="0" normalizeH="0" baseline="0" dirty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8064" y="330200"/>
            <a:ext cx="3654624" cy="604838"/>
          </a:xfr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ca-ES" sz="2500" dirty="0" smtClean="0"/>
              <a:t>11. ÚS D’EXTINTORS</a:t>
            </a:r>
            <a:endParaRPr lang="ca-ES" sz="2500" dirty="0"/>
          </a:p>
        </p:txBody>
      </p:sp>
      <p:pic>
        <p:nvPicPr>
          <p:cNvPr id="4" name="Picture 2" descr="http://www.expower.es/imagen/vida-util-extintor/uso-del-extinto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92896"/>
            <a:ext cx="7041663" cy="237626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67544" y="126876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dirty="0" smtClean="0"/>
              <a:t>Serveixen per fer front a petits focs o per a intentar contenir un foc abans de l’ús de </a:t>
            </a:r>
            <a:r>
              <a:rPr lang="ca-ES" dirty="0" err="1" smtClean="0"/>
              <a:t>BIEs</a:t>
            </a:r>
            <a:r>
              <a:rPr lang="ca-ES" dirty="0" smtClean="0"/>
              <a:t>. 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ES_tradnl" sz="2500" dirty="0" smtClean="0"/>
              <a:t>11. USO DE EXTINTORES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1773" y="1387414"/>
            <a:ext cx="5194523" cy="44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ángulo 3"/>
          <p:cNvSpPr/>
          <p:nvPr/>
        </p:nvSpPr>
        <p:spPr bwMode="auto">
          <a:xfrm>
            <a:off x="1835696" y="4941168"/>
            <a:ext cx="5472608" cy="43204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ángulo 4"/>
          <p:cNvSpPr/>
          <p:nvPr/>
        </p:nvSpPr>
        <p:spPr bwMode="auto">
          <a:xfrm>
            <a:off x="1835696" y="3717032"/>
            <a:ext cx="5472608" cy="50405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sells en l'ús d'extintor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397645"/>
            <a:ext cx="7848872" cy="4335611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 bwMode="auto">
          <a:xfrm>
            <a:off x="5148064" y="330200"/>
            <a:ext cx="3654624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500" b="1" i="0" u="none" strike="noStrike" kern="0" cap="none" spc="0" normalizeH="0" baseline="0" noProof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11. ÚS D’EXTINTORS</a:t>
            </a:r>
            <a:endParaRPr kumimoji="0" lang="ca-ES" sz="2500" b="1" i="0" u="none" strike="noStrike" kern="0" cap="none" spc="0" normalizeH="0" baseline="0" noProof="0" dirty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Com obtindrem una bona actuació en emergències?</a:t>
            </a:r>
            <a:endParaRPr lang="ca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722313" y="2642989"/>
            <a:ext cx="7772400" cy="1362075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400" b="1" i="0" u="none" strike="noStrike" kern="0" cap="all" spc="0" normalizeH="0" baseline="0" dirty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12. SIMULACRE</a:t>
            </a:r>
            <a:endParaRPr kumimoji="0" lang="ca-ES" sz="3400" b="1" i="0" u="none" strike="noStrike" kern="0" cap="all" spc="0" normalizeH="0" baseline="0" dirty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20072" y="330200"/>
            <a:ext cx="3582616" cy="604838"/>
          </a:xfrm>
        </p:spPr>
        <p:txBody>
          <a:bodyPr>
            <a:noAutofit/>
          </a:bodyPr>
          <a:lstStyle/>
          <a:p>
            <a:r>
              <a:rPr lang="ca-ES" sz="2400" dirty="0" smtClean="0"/>
              <a:t>12. SIMULACRE</a:t>
            </a:r>
            <a:endParaRPr lang="ca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8988" y="1484785"/>
            <a:ext cx="8467468" cy="3456383"/>
          </a:xfrm>
        </p:spPr>
        <p:txBody>
          <a:bodyPr/>
          <a:lstStyle/>
          <a:p>
            <a:r>
              <a:rPr lang="ca-ES" sz="1800" dirty="0" smtClean="0"/>
              <a:t>El dia x de 2018 a les x hores es realitzarà un simulacre d’emergència. </a:t>
            </a:r>
          </a:p>
          <a:p>
            <a:endParaRPr lang="ca-ES" sz="1800" dirty="0" smtClean="0"/>
          </a:p>
          <a:p>
            <a:r>
              <a:rPr lang="ca-ES" sz="1800" dirty="0" smtClean="0"/>
              <a:t>L’escenari accidental serà un simulacre d’emergència a....</a:t>
            </a:r>
            <a:endParaRPr lang="ca-ES" dirty="0" smtClean="0"/>
          </a:p>
          <a:p>
            <a:endParaRPr lang="ca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42913" y="1341120"/>
            <a:ext cx="8301037" cy="4464144"/>
          </a:xfrm>
        </p:spPr>
        <p:txBody>
          <a:bodyPr/>
          <a:lstStyle/>
          <a:p>
            <a:r>
              <a:rPr lang="ca-ES" sz="1800" b="1" dirty="0" smtClean="0"/>
              <a:t>Els objectius del simulacre seran els següents:</a:t>
            </a:r>
          </a:p>
          <a:p>
            <a:pPr lvl="1"/>
            <a:r>
              <a:rPr lang="ca-ES" sz="1400" dirty="0" smtClean="0"/>
              <a:t>Comprovar que la cadena d’avisos que s’han de realitzar en una emergència són coneguts pels treballadors i que es posa en marxa la cadena de comandament del PAU.</a:t>
            </a:r>
          </a:p>
          <a:p>
            <a:pPr lvl="1"/>
            <a:endParaRPr lang="ca-ES" sz="1400" dirty="0" smtClean="0"/>
          </a:p>
          <a:p>
            <a:pPr lvl="1"/>
            <a:r>
              <a:rPr lang="ca-ES" sz="1400" dirty="0" smtClean="0"/>
              <a:t>Comprovar que els treballadors saben quines son les seves actuacions a realitzar en cas d’incendi. </a:t>
            </a:r>
          </a:p>
          <a:p>
            <a:pPr lvl="1"/>
            <a:endParaRPr lang="ca-ES" sz="1400" dirty="0" smtClean="0"/>
          </a:p>
          <a:p>
            <a:pPr lvl="1"/>
            <a:r>
              <a:rPr lang="ca-ES" sz="1400" dirty="0" smtClean="0"/>
              <a:t>Comprovar que es disposa dels telèfons necessaris en cas d’emergència.</a:t>
            </a:r>
          </a:p>
          <a:p>
            <a:pPr lvl="1"/>
            <a:endParaRPr lang="ca-ES" sz="1400" dirty="0" smtClean="0"/>
          </a:p>
          <a:p>
            <a:pPr lvl="1"/>
            <a:r>
              <a:rPr lang="ca-ES" sz="1400" dirty="0" smtClean="0"/>
              <a:t>Comprovar el correcte funcionament dels recursos presents.</a:t>
            </a:r>
          </a:p>
          <a:p>
            <a:pPr lvl="1">
              <a:buNone/>
            </a:pPr>
            <a:endParaRPr lang="ca-ES" sz="1400" dirty="0" smtClean="0"/>
          </a:p>
          <a:p>
            <a:pPr lvl="1"/>
            <a:r>
              <a:rPr lang="ca-ES" sz="1400" dirty="0" smtClean="0"/>
              <a:t>Anotar el temps de les actuacions.</a:t>
            </a:r>
          </a:p>
          <a:p>
            <a:pPr lvl="1"/>
            <a:endParaRPr lang="ca-ES" sz="1400" dirty="0" smtClean="0"/>
          </a:p>
          <a:p>
            <a:pPr lvl="1"/>
            <a:r>
              <a:rPr lang="ca-ES" sz="1400" dirty="0" smtClean="0"/>
              <a:t>Avaluar l’execució de les maniobres en cas d’emergència.</a:t>
            </a:r>
            <a:endParaRPr lang="ca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5220072" y="330200"/>
            <a:ext cx="3582616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1" i="0" u="none" strike="noStrike" kern="0" cap="none" spc="0" normalizeH="0" baseline="0" noProof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12. SIMULACRE</a:t>
            </a:r>
            <a:endParaRPr kumimoji="0" lang="ca-ES" sz="2400" b="1" i="0" u="none" strike="noStrike" kern="0" cap="none" spc="0" normalizeH="0" baseline="0" noProof="0" dirty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Resultado de imagen de diploma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04255"/>
            <a:ext cx="4945873" cy="4553745"/>
          </a:xfrm>
          <a:prstGeom prst="rect">
            <a:avLst/>
          </a:prstGeom>
          <a:noFill/>
        </p:spPr>
      </p:pic>
      <p:sp>
        <p:nvSpPr>
          <p:cNvPr id="3" name="1 CuadroTexto"/>
          <p:cNvSpPr txBox="1">
            <a:spLocks noChangeArrowheads="1"/>
          </p:cNvSpPr>
          <p:nvPr/>
        </p:nvSpPr>
        <p:spPr bwMode="auto">
          <a:xfrm>
            <a:off x="971550" y="2098675"/>
            <a:ext cx="68976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ca-ES" sz="4000" dirty="0" smtClean="0">
                <a:latin typeface="Matura MT Script Capitals" panose="03020802060602070202" pitchFamily="66" charset="0"/>
              </a:rPr>
              <a:t>Gràcies per la vostra atenció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ca-ES" sz="4000" dirty="0">
              <a:latin typeface="Matura MT Script Capitals" panose="03020802060602070202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smtClean="0"/>
              <a:t>PAU: Pla d’Autoprotecció</a:t>
            </a:r>
          </a:p>
          <a:p>
            <a:pPr>
              <a:buNone/>
            </a:pPr>
            <a:endParaRPr lang="ca-ES"/>
          </a:p>
        </p:txBody>
      </p:sp>
      <p:graphicFrame>
        <p:nvGraphicFramePr>
          <p:cNvPr id="6" name="5 Diagrama"/>
          <p:cNvGraphicFramePr/>
          <p:nvPr/>
        </p:nvGraphicFramePr>
        <p:xfrm>
          <a:off x="1547664" y="17412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 bwMode="auto">
          <a:xfrm>
            <a:off x="5004048" y="330200"/>
            <a:ext cx="3798640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300" b="1" i="0" u="none" strike="noStrike" kern="0" cap="none" spc="0" normalizeH="0" baseline="0" noProof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¿QUÈ ÉS UN PLA D’AUTOPROTECCIÓ?</a:t>
            </a:r>
            <a:endParaRPr kumimoji="0" lang="ca-ES" sz="1300" b="1" i="0" u="none" strike="noStrike" kern="0" cap="none" spc="0" normalizeH="0" baseline="0" noProof="0" dirty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337388"/>
              </p:ext>
            </p:extLst>
          </p:nvPr>
        </p:nvGraphicFramePr>
        <p:xfrm>
          <a:off x="730945" y="1628800"/>
          <a:ext cx="7513463" cy="4113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A qui va dirigit?</a:t>
            </a:r>
            <a:endParaRPr lang="ca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5004048" y="330200"/>
            <a:ext cx="3798640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300" b="1" i="0" u="none" strike="noStrike" kern="0" cap="none" spc="0" normalizeH="0" baseline="0" noProof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¿QUÈ ÉS UN PLA D’AUTOPROTECCIÓ?</a:t>
            </a:r>
            <a:endParaRPr kumimoji="0" lang="ca-ES" sz="1300" b="1" i="0" u="none" strike="noStrike" kern="0" cap="none" spc="0" normalizeH="0" baseline="0" noProof="0" dirty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442913" y="1341120"/>
            <a:ext cx="8301037" cy="5400248"/>
          </a:xfrm>
        </p:spPr>
        <p:txBody>
          <a:bodyPr/>
          <a:lstStyle/>
          <a:p>
            <a:r>
              <a:rPr lang="ca-ES" smtClean="0"/>
              <a:t>Actuants</a:t>
            </a:r>
            <a:endParaRPr lang="ca-ES"/>
          </a:p>
        </p:txBody>
      </p:sp>
      <p:pic>
        <p:nvPicPr>
          <p:cNvPr id="9" name="Picture 2" descr="D:\Users\jlucea\Pictures\Treball en grup\Treball en equip.jpg"/>
          <p:cNvPicPr>
            <a:picLocks noChangeAspect="1" noChangeArrowheads="1"/>
          </p:cNvPicPr>
          <p:nvPr/>
        </p:nvPicPr>
        <p:blipFill rotWithShape="1">
          <a:blip r:embed="rId2" cstate="print"/>
          <a:srcRect l="2917" r="4316" b="2206"/>
          <a:stretch/>
        </p:blipFill>
        <p:spPr bwMode="auto">
          <a:xfrm>
            <a:off x="539552" y="2826247"/>
            <a:ext cx="30963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D:\Users\jlucea\Pictures\Treball en grup\Equi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3424" y="2826246"/>
            <a:ext cx="3300526" cy="24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echa derecha 10"/>
          <p:cNvSpPr/>
          <p:nvPr/>
        </p:nvSpPr>
        <p:spPr bwMode="auto">
          <a:xfrm>
            <a:off x="3707904" y="3789040"/>
            <a:ext cx="1800200" cy="648072"/>
          </a:xfrm>
          <a:prstGeom prst="rightArrow">
            <a:avLst/>
          </a:prstGeom>
          <a:solidFill>
            <a:srgbClr val="EC87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smtClean="0">
                <a:solidFill>
                  <a:schemeClr val="bg1"/>
                </a:solidFill>
              </a:rPr>
              <a:t>PAU</a:t>
            </a:r>
            <a:endParaRPr kumimoji="0" lang="es-E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 bwMode="auto">
          <a:xfrm>
            <a:off x="5004048" y="330200"/>
            <a:ext cx="3798640" cy="60483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300" b="1" i="0" u="none" strike="noStrike" kern="0" cap="none" spc="0" normalizeH="0" baseline="0" noProof="0" smtClean="0">
                <a:ln>
                  <a:noFill/>
                </a:ln>
                <a:solidFill>
                  <a:srgbClr val="EC87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¿QUÈ ÉS UN PLA D’AUTOPROTECCIÓ?</a:t>
            </a:r>
            <a:endParaRPr kumimoji="0" lang="ca-ES" sz="1300" b="1" i="0" u="none" strike="noStrike" kern="0" cap="none" spc="0" normalizeH="0" baseline="0" noProof="0" dirty="0">
              <a:ln>
                <a:noFill/>
              </a:ln>
              <a:solidFill>
                <a:srgbClr val="EC874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38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ntilla presentació">
  <a:themeElements>
    <a:clrScheme name="Plantilla presentaci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antilla presentació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lantilla presentaci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presentaci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presentaci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presentaci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presentaci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presentaci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presentaci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presentaci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presentaci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presentaci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presentaci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presentaci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lantilla presentació">
  <a:themeElements>
    <a:clrScheme name="Plantilla presentaci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antilla presentació">
      <a:majorFont>
        <a:latin typeface="Verdana"/>
        <a:ea typeface=""/>
        <a:cs typeface=""/>
      </a:majorFont>
      <a:minorFont>
        <a:latin typeface="Lucida Conso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lantilla presentaci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presentaci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presentaci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presentaci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presentaci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presentaci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presentaci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presentaci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presentaci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presentaci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presentaci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presentaci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presentació</Template>
  <TotalTime>3133</TotalTime>
  <Words>3099</Words>
  <Application>Microsoft Office PowerPoint</Application>
  <PresentationFormat>Presentació en pantalla (4:3)</PresentationFormat>
  <Paragraphs>489</Paragraphs>
  <Slides>68</Slides>
  <Notes>12</Notes>
  <HiddenSlides>0</HiddenSlides>
  <MMClips>1</MMClips>
  <ScaleCrop>false</ScaleCrop>
  <HeadingPairs>
    <vt:vector size="8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2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68</vt:i4>
      </vt:variant>
    </vt:vector>
  </HeadingPairs>
  <TitlesOfParts>
    <vt:vector size="78" baseType="lpstr">
      <vt:lpstr>Arial</vt:lpstr>
      <vt:lpstr>Calibri</vt:lpstr>
      <vt:lpstr>Lucida Console</vt:lpstr>
      <vt:lpstr>Matura MT Script Capitals</vt:lpstr>
      <vt:lpstr>Times New Roman</vt:lpstr>
      <vt:lpstr>Verdana</vt:lpstr>
      <vt:lpstr>Wingdings</vt:lpstr>
      <vt:lpstr>Plantilla presentació</vt:lpstr>
      <vt:lpstr>1_Plantilla presentació</vt:lpstr>
      <vt:lpstr>Fotografía de Photo Editor</vt:lpstr>
      <vt:lpstr>Presentació del PowerPoint</vt:lpstr>
      <vt:lpstr>FORMACIÓ PLA D’AUTOPROTECCIÓ I SIMULACRE D’EMERGÈNCIA 2018</vt:lpstr>
      <vt:lpstr>ÍNDEX</vt:lpstr>
      <vt:lpstr>1. ¿QUÈ ÉS UN Pla D’AUTOPROTECCIÓ (PAU)?</vt:lpstr>
      <vt:lpstr>1. ¿QUÈ ÉS UN PLA D’AUTOPROTECCIÓ?</vt:lpstr>
      <vt:lpstr>1. ¿QUÈ ÉS UN PLA D’AUTOPROTECCIÓ?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2. RISCOS DEL CENTRE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3. MESURES DE PREVENCIÓ D’EMERGÈNCIES</vt:lpstr>
      <vt:lpstr>Presentació del PowerPoint</vt:lpstr>
      <vt:lpstr>Presentació del PowerPoint</vt:lpstr>
      <vt:lpstr>4. CLASSIFICACIÓ DE LES EMERGÈNCIES</vt:lpstr>
      <vt:lpstr>Presentació del PowerPoint</vt:lpstr>
      <vt:lpstr>5. MITJANS DISPONIBLES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3. MESURES DE PREVENCIÓ D’EMERGÈNCIES</vt:lpstr>
      <vt:lpstr>3. MESURES DE PREVENCIÓ D’EMERGÈNCIES</vt:lpstr>
      <vt:lpstr>Presentació del PowerPoint</vt:lpstr>
      <vt:lpstr>7. CONSIGNES GENERALS D’ACTUACIÓ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8. PRIMERS AUXILIS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9. EVACUACIÓ I PUNT DE TROBADA</vt:lpstr>
      <vt:lpstr>Presentació del PowerPoint</vt:lpstr>
      <vt:lpstr>Presentació del PowerPoint</vt:lpstr>
      <vt:lpstr>10. ZONES DE CONFINAMENT</vt:lpstr>
      <vt:lpstr>10. ZONES DE CONFINAMENT</vt:lpstr>
      <vt:lpstr>10. ZONES DE CONFINAMENT</vt:lpstr>
      <vt:lpstr>Presentació del PowerPoint</vt:lpstr>
      <vt:lpstr>11. ÚS D’EXTINTORS</vt:lpstr>
      <vt:lpstr>11. USO DE EXTINTORES</vt:lpstr>
      <vt:lpstr>Presentació del PowerPoint</vt:lpstr>
      <vt:lpstr>Presentació del PowerPoint</vt:lpstr>
      <vt:lpstr>12. SIMULACRE</vt:lpstr>
      <vt:lpstr>Presentació del PowerPoint</vt:lpstr>
      <vt:lpstr>Presentació del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Manel</dc:creator>
  <cp:lastModifiedBy>UPC</cp:lastModifiedBy>
  <cp:revision>507</cp:revision>
  <dcterms:created xsi:type="dcterms:W3CDTF">2013-02-13T12:45:53Z</dcterms:created>
  <dcterms:modified xsi:type="dcterms:W3CDTF">2018-10-19T09:11:34Z</dcterms:modified>
</cp:coreProperties>
</file>